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7010400" cy="9296400"/>
  <p:embeddedFontLst>
    <p:embeddedFont>
      <p:font typeface="Libre Franklin"/>
      <p:regular r:id="rId23"/>
      <p:bold r:id="rId24"/>
      <p:italic r:id="rId25"/>
      <p:boldItalic r:id="rId26"/>
    </p:embeddedFont>
    <p:embeddedFont>
      <p:font typeface="Garamond"/>
      <p:regular r:id="rId27"/>
      <p:bold r:id="rId28"/>
      <p:italic r:id="rId29"/>
      <p:boldItalic r:id="rId30"/>
    </p:embeddedFont>
    <p:embeddedFont>
      <p:font typeface="Franklin Gothic"/>
      <p:bold r:id="rId31"/>
    </p:embeddedFont>
    <p:embeddedFont>
      <p:font typeface="Candara"/>
      <p:regular r:id="rId32"/>
      <p:bold r:id="rId33"/>
      <p:italic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0" roundtripDataSignature="AMtx7mi5I1I1HuZW5Q3cE+YSw6VxbJuc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ibreFranklin-bold.fntdata"/><Relationship Id="rId23" Type="http://schemas.openxmlformats.org/officeDocument/2006/relationships/font" Target="fonts/LibreFrankl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ibreFranklin-boldItalic.fntdata"/><Relationship Id="rId25" Type="http://schemas.openxmlformats.org/officeDocument/2006/relationships/font" Target="fonts/LibreFranklin-italic.fntdata"/><Relationship Id="rId28" Type="http://schemas.openxmlformats.org/officeDocument/2006/relationships/font" Target="fonts/Garamond-bold.fntdata"/><Relationship Id="rId27" Type="http://schemas.openxmlformats.org/officeDocument/2006/relationships/font" Target="fonts/Garamon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ranklinGothic-bold.fntdata"/><Relationship Id="rId30" Type="http://schemas.openxmlformats.org/officeDocument/2006/relationships/font" Target="fonts/Garamond-boldItalic.fntdata"/><Relationship Id="rId11" Type="http://schemas.openxmlformats.org/officeDocument/2006/relationships/slide" Target="slides/slide5.xml"/><Relationship Id="rId33" Type="http://schemas.openxmlformats.org/officeDocument/2006/relationships/font" Target="fonts/Candara-bold.fntdata"/><Relationship Id="rId10" Type="http://schemas.openxmlformats.org/officeDocument/2006/relationships/slide" Target="slides/slide4.xml"/><Relationship Id="rId32" Type="http://schemas.openxmlformats.org/officeDocument/2006/relationships/font" Target="fonts/Candara-regular.fntdata"/><Relationship Id="rId13" Type="http://schemas.openxmlformats.org/officeDocument/2006/relationships/slide" Target="slides/slide7.xml"/><Relationship Id="rId35" Type="http://schemas.openxmlformats.org/officeDocument/2006/relationships/font" Target="fonts/Candara-boldItalic.fntdata"/><Relationship Id="rId12" Type="http://schemas.openxmlformats.org/officeDocument/2006/relationships/slide" Target="slides/slide6.xml"/><Relationship Id="rId34" Type="http://schemas.openxmlformats.org/officeDocument/2006/relationships/font" Target="fonts/Candara-italic.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6"/>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72"/>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notes"/>
          <p:cNvSpPr txBox="1"/>
          <p:nvPr>
            <p:ph idx="1" type="body"/>
          </p:nvPr>
        </p:nvSpPr>
        <p:spPr>
          <a:xfrm>
            <a:off x="701040" y="4473892"/>
            <a:ext cx="5608320" cy="415194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69" name="Google Shape;369;p1:notes"/>
          <p:cNvSpPr txBox="1"/>
          <p:nvPr>
            <p:ph idx="12" type="sldNum"/>
          </p:nvPr>
        </p:nvSpPr>
        <p:spPr>
          <a:xfrm>
            <a:off x="3970938" y="8829972"/>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0: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6" name="Google Shape;426;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1: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31" name="Google Shape;431;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36" name="Google Shape;436;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1" name="Google Shape;441;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7" name="Google Shape;447;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53" name="Google Shape;453;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59" name="Google Shape;459;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75" name="Google Shape;375;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2" name="Google Shape;382;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88" name="Google Shape;388;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94" name="Google Shape;394;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6: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1" name="Google Shape;401;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7: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7" name="Google Shape;407;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8: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14" name="Google Shape;414;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9:notes"/>
          <p:cNvSpPr txBox="1"/>
          <p:nvPr>
            <p:ph idx="1" type="body"/>
          </p:nvPr>
        </p:nvSpPr>
        <p:spPr>
          <a:xfrm>
            <a:off x="701040" y="4473896"/>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0" name="Google Shape;420;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0.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8.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8.jpg"/><Relationship Id="rId4" Type="http://schemas.openxmlformats.org/officeDocument/2006/relationships/image" Target="../media/image1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3.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3.jpg"/><Relationship Id="rId4" Type="http://schemas.openxmlformats.org/officeDocument/2006/relationships/image" Target="../media/image1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sp>
        <p:nvSpPr>
          <p:cNvPr id="17" name="Google Shape;17;p1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 name="Google Shape;21;p1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2" name="Google Shape;22;p1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five elementary children sitting at a table outside of a school classroom and smiling for the camera." id="23" name="Google Shape;23;p18"/>
          <p:cNvPicPr preferRelativeResize="0"/>
          <p:nvPr/>
        </p:nvPicPr>
        <p:blipFill rotWithShape="1">
          <a:blip r:embed="rId3">
            <a:alphaModFix/>
          </a:blip>
          <a:srcRect b="489" l="0" r="1556" t="0"/>
          <a:stretch/>
        </p:blipFill>
        <p:spPr>
          <a:xfrm>
            <a:off x="0" y="-1"/>
            <a:ext cx="6314303" cy="45591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2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9"/>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2" name="Google Shape;92;p29"/>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29"/>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200"/>
              <a:buNone/>
              <a:defRPr b="0" sz="2200" cap="none">
                <a:solidFill>
                  <a:srgbClr val="1C6294"/>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4" name="Google Shape;94;p29"/>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2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3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3" name="Shape 103"/>
        <p:cNvGrpSpPr/>
        <p:nvPr/>
      </p:nvGrpSpPr>
      <p:grpSpPr>
        <a:xfrm>
          <a:off x="0" y="0"/>
          <a:ext cx="0" cy="0"/>
          <a:chOff x="0" y="0"/>
          <a:chExt cx="0" cy="0"/>
        </a:xfrm>
      </p:grpSpPr>
      <p:sp>
        <p:nvSpPr>
          <p:cNvPr id="104" name="Google Shape;104;p31"/>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1"/>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32"/>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600"/>
              <a:buFont typeface="Century Gothic"/>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2"/>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sz="2000"/>
            </a:lvl1pPr>
            <a:lvl2pPr indent="-330200" lvl="1" marL="914400" algn="l">
              <a:lnSpc>
                <a:spcPct val="90000"/>
              </a:lnSpc>
              <a:spcBef>
                <a:spcPts val="200"/>
              </a:spcBef>
              <a:spcAft>
                <a:spcPts val="0"/>
              </a:spcAft>
              <a:buSzPts val="1600"/>
              <a:buChar char="🢝"/>
              <a:defRPr sz="16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400"/>
              </a:spcAft>
              <a:buSzPts val="1200"/>
              <a:buChar char="🢝"/>
              <a:defRPr sz="1200"/>
            </a:lvl9pPr>
          </a:lstStyle>
          <a:p/>
        </p:txBody>
      </p:sp>
      <p:sp>
        <p:nvSpPr>
          <p:cNvPr id="110" name="Google Shape;110;p32"/>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1" name="Google Shape;111;p32"/>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2"/>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4" name="Shape 114"/>
        <p:cNvGrpSpPr/>
        <p:nvPr/>
      </p:nvGrpSpPr>
      <p:grpSpPr>
        <a:xfrm>
          <a:off x="0" y="0"/>
          <a:ext cx="0" cy="0"/>
          <a:chOff x="0" y="0"/>
          <a:chExt cx="0" cy="0"/>
        </a:xfrm>
      </p:grpSpPr>
      <p:sp>
        <p:nvSpPr>
          <p:cNvPr id="115" name="Google Shape;115;p33"/>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3"/>
          <p:cNvSpPr/>
          <p:nvPr>
            <p:ph idx="2" type="pic"/>
          </p:nvPr>
        </p:nvSpPr>
        <p:spPr>
          <a:xfrm>
            <a:off x="0" y="-1"/>
            <a:ext cx="9141714" cy="4572000"/>
          </a:xfrm>
          <a:prstGeom prst="rect">
            <a:avLst/>
          </a:prstGeom>
          <a:solidFill>
            <a:srgbClr val="73B5E4"/>
          </a:solidFill>
          <a:ln>
            <a:noFill/>
          </a:ln>
        </p:spPr>
      </p:sp>
      <p:sp>
        <p:nvSpPr>
          <p:cNvPr id="117" name="Google Shape;117;p33"/>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050"/>
              <a:buNone/>
              <a:defRPr sz="105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750"/>
              <a:buNone/>
              <a:defRPr sz="750"/>
            </a:lvl4pPr>
            <a:lvl5pPr indent="-228600" lvl="4" marL="2286000" algn="l">
              <a:lnSpc>
                <a:spcPct val="90000"/>
              </a:lnSpc>
              <a:spcBef>
                <a:spcPts val="400"/>
              </a:spcBef>
              <a:spcAft>
                <a:spcPts val="0"/>
              </a:spcAft>
              <a:buSzPts val="750"/>
              <a:buNone/>
              <a:defRPr sz="750"/>
            </a:lvl5pPr>
            <a:lvl6pPr indent="-228600" lvl="5" marL="2743200" algn="l">
              <a:lnSpc>
                <a:spcPct val="90000"/>
              </a:lnSpc>
              <a:spcBef>
                <a:spcPts val="400"/>
              </a:spcBef>
              <a:spcAft>
                <a:spcPts val="0"/>
              </a:spcAft>
              <a:buSzPts val="750"/>
              <a:buNone/>
              <a:defRPr sz="750"/>
            </a:lvl6pPr>
            <a:lvl7pPr indent="-228600" lvl="6" marL="3200400" algn="l">
              <a:lnSpc>
                <a:spcPct val="90000"/>
              </a:lnSpc>
              <a:spcBef>
                <a:spcPts val="400"/>
              </a:spcBef>
              <a:spcAft>
                <a:spcPts val="0"/>
              </a:spcAft>
              <a:buSzPts val="750"/>
              <a:buNone/>
              <a:defRPr sz="750"/>
            </a:lvl7pPr>
            <a:lvl8pPr indent="-228600" lvl="7" marL="3657600" algn="l">
              <a:lnSpc>
                <a:spcPct val="90000"/>
              </a:lnSpc>
              <a:spcBef>
                <a:spcPts val="400"/>
              </a:spcBef>
              <a:spcAft>
                <a:spcPts val="0"/>
              </a:spcAft>
              <a:buSzPts val="750"/>
              <a:buNone/>
              <a:defRPr sz="750"/>
            </a:lvl8pPr>
            <a:lvl9pPr indent="-228600" lvl="8" marL="4114800" algn="l">
              <a:lnSpc>
                <a:spcPct val="90000"/>
              </a:lnSpc>
              <a:spcBef>
                <a:spcPts val="400"/>
              </a:spcBef>
              <a:spcAft>
                <a:spcPts val="400"/>
              </a:spcAft>
              <a:buSzPts val="750"/>
              <a:buNone/>
              <a:defRPr sz="750"/>
            </a:lvl9pPr>
          </a:lstStyle>
          <a:p/>
        </p:txBody>
      </p:sp>
      <p:sp>
        <p:nvSpPr>
          <p:cNvPr id="118" name="Google Shape;118;p3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1" name="Google Shape;121;p3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 name="Shape 122"/>
        <p:cNvGrpSpPr/>
        <p:nvPr/>
      </p:nvGrpSpPr>
      <p:grpSpPr>
        <a:xfrm>
          <a:off x="0" y="0"/>
          <a:ext cx="0" cy="0"/>
          <a:chOff x="0" y="0"/>
          <a:chExt cx="0" cy="0"/>
        </a:xfrm>
      </p:grpSpPr>
      <p:sp>
        <p:nvSpPr>
          <p:cNvPr id="123" name="Google Shape;123;p34"/>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4"/>
          <p:cNvSpPr txBox="1"/>
          <p:nvPr>
            <p:ph idx="1" type="body"/>
          </p:nvPr>
        </p:nvSpPr>
        <p:spPr>
          <a:xfrm rot="5400000">
            <a:off x="2401443" y="652652"/>
            <a:ext cx="4023360" cy="729005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8" name="Shape 128"/>
        <p:cNvGrpSpPr/>
        <p:nvPr/>
      </p:nvGrpSpPr>
      <p:grpSpPr>
        <a:xfrm>
          <a:off x="0" y="0"/>
          <a:ext cx="0" cy="0"/>
          <a:chOff x="0" y="0"/>
          <a:chExt cx="0" cy="0"/>
        </a:xfrm>
      </p:grpSpPr>
      <p:sp>
        <p:nvSpPr>
          <p:cNvPr id="129" name="Google Shape;129;p35"/>
          <p:cNvSpPr txBox="1"/>
          <p:nvPr>
            <p:ph type="title"/>
          </p:nvPr>
        </p:nvSpPr>
        <p:spPr>
          <a:xfrm rot="5400000">
            <a:off x="4824413"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5"/>
          <p:cNvSpPr txBox="1"/>
          <p:nvPr>
            <p:ph idx="1" type="body"/>
          </p:nvPr>
        </p:nvSpPr>
        <p:spPr>
          <a:xfrm rot="5400000">
            <a:off x="881064"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3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34" name="Google Shape;134;p35"/>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135" name="Shape 135"/>
        <p:cNvGrpSpPr/>
        <p:nvPr/>
      </p:nvGrpSpPr>
      <p:grpSpPr>
        <a:xfrm>
          <a:off x="0" y="0"/>
          <a:ext cx="0" cy="0"/>
          <a:chOff x="0" y="0"/>
          <a:chExt cx="0" cy="0"/>
        </a:xfrm>
      </p:grpSpPr>
      <p:sp>
        <p:nvSpPr>
          <p:cNvPr id="136" name="Google Shape;136;p3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0" name="Google Shape;140;p3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1" name="Google Shape;141;p36"/>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teacher assisting a young elementary school student with her project.  The student is biting her lip in deep concentration." id="142" name="Google Shape;142;p36"/>
          <p:cNvPicPr preferRelativeResize="0"/>
          <p:nvPr/>
        </p:nvPicPr>
        <p:blipFill rotWithShape="1">
          <a:blip r:embed="rId3">
            <a:alphaModFix/>
          </a:blip>
          <a:srcRect b="201" l="1891" r="0" t="-88"/>
          <a:stretch/>
        </p:blipFill>
        <p:spPr>
          <a:xfrm>
            <a:off x="-1" y="-1"/>
            <a:ext cx="6292363" cy="45755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143" name="Shape 143"/>
        <p:cNvGrpSpPr/>
        <p:nvPr/>
      </p:nvGrpSpPr>
      <p:grpSpPr>
        <a:xfrm>
          <a:off x="0" y="0"/>
          <a:ext cx="0" cy="0"/>
          <a:chOff x="0" y="0"/>
          <a:chExt cx="0" cy="0"/>
        </a:xfrm>
      </p:grpSpPr>
      <p:sp>
        <p:nvSpPr>
          <p:cNvPr id="144" name="Google Shape;144;p37"/>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p3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49" name="Google Shape;149;p37"/>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group of high school students performing with violins in a traditional mariachi costume. " id="150" name="Google Shape;150;p37"/>
          <p:cNvPicPr preferRelativeResize="0"/>
          <p:nvPr/>
        </p:nvPicPr>
        <p:blipFill rotWithShape="1">
          <a:blip r:embed="rId3">
            <a:alphaModFix/>
          </a:blip>
          <a:srcRect b="112" l="3058" r="5288" t="0"/>
          <a:stretch/>
        </p:blipFill>
        <p:spPr>
          <a:xfrm>
            <a:off x="8093" y="-8092"/>
            <a:ext cx="6303695" cy="45800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151" name="Shape 151"/>
        <p:cNvGrpSpPr/>
        <p:nvPr/>
      </p:nvGrpSpPr>
      <p:grpSpPr>
        <a:xfrm>
          <a:off x="0" y="0"/>
          <a:ext cx="0" cy="0"/>
          <a:chOff x="0" y="0"/>
          <a:chExt cx="0" cy="0"/>
        </a:xfrm>
      </p:grpSpPr>
      <p:sp>
        <p:nvSpPr>
          <p:cNvPr id="152" name="Google Shape;152;p38"/>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6" name="Google Shape;156;p3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157" name="Google Shape;157;p38"/>
          <p:cNvPicPr preferRelativeResize="0"/>
          <p:nvPr/>
        </p:nvPicPr>
        <p:blipFill rotWithShape="1">
          <a:blip r:embed="rId2">
            <a:alphaModFix/>
          </a:blip>
          <a:srcRect b="0" l="0" r="0" t="0"/>
          <a:stretch/>
        </p:blipFill>
        <p:spPr>
          <a:xfrm>
            <a:off x="6776622" y="5140413"/>
            <a:ext cx="1885464" cy="1072643"/>
          </a:xfrm>
          <a:prstGeom prst="rect">
            <a:avLst/>
          </a:prstGeom>
          <a:noFill/>
          <a:ln>
            <a:noFill/>
          </a:ln>
        </p:spPr>
      </p:pic>
      <p:pic>
        <p:nvPicPr>
          <p:cNvPr descr="A look at the back of a high school valedictorian giving his commencement speech in front of a large theater audience of graduates and their families." id="158" name="Google Shape;158;p38"/>
          <p:cNvPicPr preferRelativeResize="0"/>
          <p:nvPr/>
        </p:nvPicPr>
        <p:blipFill rotWithShape="1">
          <a:blip r:embed="rId3">
            <a:alphaModFix/>
          </a:blip>
          <a:srcRect b="0" l="0" r="0" t="9955"/>
          <a:stretch/>
        </p:blipFill>
        <p:spPr>
          <a:xfrm>
            <a:off x="0" y="-5976"/>
            <a:ext cx="6356195" cy="45787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4000"/>
              <a:buFont typeface="Century Gothic"/>
              <a:buNone/>
              <a:defRPr sz="4000">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algn="l">
              <a:lnSpc>
                <a:spcPct val="90000"/>
              </a:lnSpc>
              <a:spcBef>
                <a:spcPts val="1200"/>
              </a:spcBef>
              <a:spcAft>
                <a:spcPts val="0"/>
              </a:spcAft>
              <a:buSzPts val="2000"/>
              <a:buChar char=" "/>
              <a:defRPr>
                <a:latin typeface="Garamond"/>
                <a:ea typeface="Garamond"/>
                <a:cs typeface="Garamond"/>
                <a:sym typeface="Garamond"/>
              </a:defRPr>
            </a:lvl1pPr>
            <a:lvl2pPr indent="-330200" lvl="1" marL="914400" algn="l">
              <a:lnSpc>
                <a:spcPct val="90000"/>
              </a:lnSpc>
              <a:spcBef>
                <a:spcPts val="200"/>
              </a:spcBef>
              <a:spcAft>
                <a:spcPts val="0"/>
              </a:spcAft>
              <a:buSzPts val="1600"/>
              <a:buChar char="🢝"/>
              <a:defRPr>
                <a:latin typeface="Garamond"/>
                <a:ea typeface="Garamond"/>
                <a:cs typeface="Garamond"/>
                <a:sym typeface="Garamond"/>
              </a:defRPr>
            </a:lvl2pPr>
            <a:lvl3pPr indent="-304800" lvl="2" marL="1371600" algn="l">
              <a:lnSpc>
                <a:spcPct val="90000"/>
              </a:lnSpc>
              <a:spcBef>
                <a:spcPts val="400"/>
              </a:spcBef>
              <a:spcAft>
                <a:spcPts val="0"/>
              </a:spcAft>
              <a:buSzPts val="1200"/>
              <a:buChar char="🢝"/>
              <a:defRPr>
                <a:latin typeface="Garamond"/>
                <a:ea typeface="Garamond"/>
                <a:cs typeface="Garamond"/>
                <a:sym typeface="Garamond"/>
              </a:defRPr>
            </a:lvl3pPr>
            <a:lvl4pPr indent="-304800" lvl="3" marL="1828800" algn="l">
              <a:lnSpc>
                <a:spcPct val="90000"/>
              </a:lnSpc>
              <a:spcBef>
                <a:spcPts val="400"/>
              </a:spcBef>
              <a:spcAft>
                <a:spcPts val="0"/>
              </a:spcAft>
              <a:buSzPts val="1200"/>
              <a:buChar char="🢝"/>
              <a:defRPr>
                <a:latin typeface="Garamond"/>
                <a:ea typeface="Garamond"/>
                <a:cs typeface="Garamond"/>
                <a:sym typeface="Garamond"/>
              </a:defRPr>
            </a:lvl4pPr>
            <a:lvl5pPr indent="-304800" lvl="4" marL="2286000" algn="l">
              <a:lnSpc>
                <a:spcPct val="90000"/>
              </a:lnSpc>
              <a:spcBef>
                <a:spcPts val="400"/>
              </a:spcBef>
              <a:spcAft>
                <a:spcPts val="0"/>
              </a:spcAft>
              <a:buSzPts val="1200"/>
              <a:buChar char="🢝"/>
              <a:defRPr>
                <a:latin typeface="Garamond"/>
                <a:ea typeface="Garamond"/>
                <a:cs typeface="Garamond"/>
                <a:sym typeface="Garamond"/>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19"/>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6" name="Shape 166"/>
        <p:cNvGrpSpPr/>
        <p:nvPr/>
      </p:nvGrpSpPr>
      <p:grpSpPr>
        <a:xfrm>
          <a:off x="0" y="0"/>
          <a:ext cx="0" cy="0"/>
          <a:chOff x="0" y="0"/>
          <a:chExt cx="0" cy="0"/>
        </a:xfrm>
      </p:grpSpPr>
      <p:sp>
        <p:nvSpPr>
          <p:cNvPr id="167" name="Google Shape;167;p2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0" name="Shape 170"/>
        <p:cNvGrpSpPr/>
        <p:nvPr/>
      </p:nvGrpSpPr>
      <p:grpSpPr>
        <a:xfrm>
          <a:off x="0" y="0"/>
          <a:ext cx="0" cy="0"/>
          <a:chOff x="0" y="0"/>
          <a:chExt cx="0" cy="0"/>
        </a:xfrm>
      </p:grpSpPr>
      <p:sp>
        <p:nvSpPr>
          <p:cNvPr id="171" name="Google Shape;171;p39"/>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75" name="Google Shape;175;p39"/>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176" name="Google Shape;176;p39"/>
          <p:cNvPicPr preferRelativeResize="0"/>
          <p:nvPr/>
        </p:nvPicPr>
        <p:blipFill rotWithShape="1">
          <a:blip r:embed="rId2">
            <a:alphaModFix/>
          </a:blip>
          <a:srcRect b="24550" l="0" r="1556" t="0"/>
          <a:stretch/>
        </p:blipFill>
        <p:spPr>
          <a:xfrm>
            <a:off x="0" y="-1"/>
            <a:ext cx="6263640" cy="4572000"/>
          </a:xfrm>
          <a:prstGeom prst="rect">
            <a:avLst/>
          </a:prstGeom>
          <a:noFill/>
          <a:ln>
            <a:noFill/>
          </a:ln>
        </p:spPr>
      </p:pic>
      <p:pic>
        <p:nvPicPr>
          <p:cNvPr descr="A close up of a logo&#10;&#10;Description generated with very high confidence" id="177" name="Google Shape;177;p39"/>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78" name="Shape 178"/>
        <p:cNvGrpSpPr/>
        <p:nvPr/>
      </p:nvGrpSpPr>
      <p:grpSpPr>
        <a:xfrm>
          <a:off x="0" y="0"/>
          <a:ext cx="0" cy="0"/>
          <a:chOff x="0" y="0"/>
          <a:chExt cx="0" cy="0"/>
        </a:xfrm>
      </p:grpSpPr>
      <p:sp>
        <p:nvSpPr>
          <p:cNvPr id="179" name="Google Shape;179;p40"/>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83" name="Google Shape;183;p40"/>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teacher assisting a young elementary school student with her project.  The student is biting her lip in deep concentration." id="184" name="Google Shape;184;p40"/>
          <p:cNvPicPr preferRelativeResize="0"/>
          <p:nvPr/>
        </p:nvPicPr>
        <p:blipFill rotWithShape="1">
          <a:blip r:embed="rId2">
            <a:alphaModFix/>
          </a:blip>
          <a:srcRect b="5591" l="0" r="0" t="17732"/>
          <a:stretch/>
        </p:blipFill>
        <p:spPr>
          <a:xfrm>
            <a:off x="1" y="1"/>
            <a:ext cx="6261599" cy="4571999"/>
          </a:xfrm>
          <a:prstGeom prst="rect">
            <a:avLst/>
          </a:prstGeom>
          <a:noFill/>
          <a:ln>
            <a:noFill/>
          </a:ln>
        </p:spPr>
      </p:pic>
      <p:pic>
        <p:nvPicPr>
          <p:cNvPr descr="A close up of a logo&#10;&#10;Description generated with very high confidence" id="185" name="Google Shape;185;p40"/>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186" name="Shape 186"/>
        <p:cNvGrpSpPr/>
        <p:nvPr/>
      </p:nvGrpSpPr>
      <p:grpSpPr>
        <a:xfrm>
          <a:off x="0" y="0"/>
          <a:ext cx="0" cy="0"/>
          <a:chOff x="0" y="0"/>
          <a:chExt cx="0" cy="0"/>
        </a:xfrm>
      </p:grpSpPr>
      <p:sp>
        <p:nvSpPr>
          <p:cNvPr id="187" name="Google Shape;187;p41"/>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91" name="Google Shape;191;p4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192" name="Google Shape;192;p41"/>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193" name="Google Shape;193;p41"/>
          <p:cNvPicPr preferRelativeResize="0"/>
          <p:nvPr/>
        </p:nvPicPr>
        <p:blipFill rotWithShape="1">
          <a:blip r:embed="rId3">
            <a:alphaModFix/>
          </a:blip>
          <a:srcRect b="10689" l="0" r="0" t="20338"/>
          <a:stretch/>
        </p:blipFill>
        <p:spPr>
          <a:xfrm>
            <a:off x="0" y="8"/>
            <a:ext cx="6281651" cy="457199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showMasterSp="0">
  <p:cSld name="12_Title Slide">
    <p:spTree>
      <p:nvGrpSpPr>
        <p:cNvPr id="194" name="Shape 194"/>
        <p:cNvGrpSpPr/>
        <p:nvPr/>
      </p:nvGrpSpPr>
      <p:grpSpPr>
        <a:xfrm>
          <a:off x="0" y="0"/>
          <a:ext cx="0" cy="0"/>
          <a:chOff x="0" y="0"/>
          <a:chExt cx="0" cy="0"/>
        </a:xfrm>
      </p:grpSpPr>
      <p:sp>
        <p:nvSpPr>
          <p:cNvPr id="195" name="Google Shape;195;p42"/>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99" name="Google Shape;199;p42"/>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200" name="Google Shape;200;p42"/>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201" name="Google Shape;201;p42"/>
          <p:cNvPicPr preferRelativeResize="0"/>
          <p:nvPr/>
        </p:nvPicPr>
        <p:blipFill rotWithShape="1">
          <a:blip r:embed="rId3">
            <a:alphaModFix/>
          </a:blip>
          <a:srcRect b="32013" l="0" r="16696" t="0"/>
          <a:stretch/>
        </p:blipFill>
        <p:spPr>
          <a:xfrm>
            <a:off x="-52753" y="-25222"/>
            <a:ext cx="6337055" cy="459722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showMasterSp="0">
  <p:cSld name="11_Title Slide">
    <p:spTree>
      <p:nvGrpSpPr>
        <p:cNvPr id="202" name="Shape 202"/>
        <p:cNvGrpSpPr/>
        <p:nvPr/>
      </p:nvGrpSpPr>
      <p:grpSpPr>
        <a:xfrm>
          <a:off x="0" y="0"/>
          <a:ext cx="0" cy="0"/>
          <a:chOff x="0" y="0"/>
          <a:chExt cx="0" cy="0"/>
        </a:xfrm>
      </p:grpSpPr>
      <p:sp>
        <p:nvSpPr>
          <p:cNvPr id="203" name="Google Shape;203;p43"/>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07" name="Google Shape;207;p4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close up of a logo&#10;&#10;Description generated with very high confidence" id="208" name="Google Shape;208;p43"/>
          <p:cNvPicPr preferRelativeResize="0"/>
          <p:nvPr/>
        </p:nvPicPr>
        <p:blipFill rotWithShape="1">
          <a:blip r:embed="rId2">
            <a:alphaModFix/>
          </a:blip>
          <a:srcRect b="0" l="0" r="0" t="0"/>
          <a:stretch/>
        </p:blipFill>
        <p:spPr>
          <a:xfrm>
            <a:off x="6715125" y="4933564"/>
            <a:ext cx="1918608" cy="1574242"/>
          </a:xfrm>
          <a:prstGeom prst="rect">
            <a:avLst/>
          </a:prstGeom>
          <a:noFill/>
          <a:ln>
            <a:noFill/>
          </a:ln>
        </p:spPr>
      </p:pic>
      <p:pic>
        <p:nvPicPr>
          <p:cNvPr id="209" name="Google Shape;209;p43"/>
          <p:cNvPicPr preferRelativeResize="0"/>
          <p:nvPr/>
        </p:nvPicPr>
        <p:blipFill rotWithShape="1">
          <a:blip r:embed="rId3">
            <a:alphaModFix/>
          </a:blip>
          <a:srcRect b="0" l="0" r="0" t="0"/>
          <a:stretch/>
        </p:blipFill>
        <p:spPr>
          <a:xfrm>
            <a:off x="-1074" y="8646"/>
            <a:ext cx="6367471" cy="45633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210" name="Shape 210"/>
        <p:cNvGrpSpPr/>
        <p:nvPr/>
      </p:nvGrpSpPr>
      <p:grpSpPr>
        <a:xfrm>
          <a:off x="0" y="0"/>
          <a:ext cx="0" cy="0"/>
          <a:chOff x="0" y="0"/>
          <a:chExt cx="0" cy="0"/>
        </a:xfrm>
      </p:grpSpPr>
      <p:sp>
        <p:nvSpPr>
          <p:cNvPr id="211" name="Google Shape;211;p44"/>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4"/>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15" name="Google Shape;215;p4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216" name="Google Shape;216;p44"/>
          <p:cNvPicPr preferRelativeResize="0"/>
          <p:nvPr/>
        </p:nvPicPr>
        <p:blipFill rotWithShape="1">
          <a:blip r:embed="rId2">
            <a:alphaModFix/>
          </a:blip>
          <a:srcRect b="18088" l="0" r="0" t="0"/>
          <a:stretch/>
        </p:blipFill>
        <p:spPr>
          <a:xfrm>
            <a:off x="0" y="0"/>
            <a:ext cx="6279356" cy="4572000"/>
          </a:xfrm>
          <a:prstGeom prst="rect">
            <a:avLst/>
          </a:prstGeom>
          <a:noFill/>
          <a:ln>
            <a:noFill/>
          </a:ln>
        </p:spPr>
      </p:pic>
      <p:pic>
        <p:nvPicPr>
          <p:cNvPr descr="A close up of a logo&#10;&#10;Description generated with very high confidence" id="217" name="Google Shape;217;p44"/>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218" name="Shape 218"/>
        <p:cNvGrpSpPr/>
        <p:nvPr/>
      </p:nvGrpSpPr>
      <p:grpSpPr>
        <a:xfrm>
          <a:off x="0" y="0"/>
          <a:ext cx="0" cy="0"/>
          <a:chOff x="0" y="0"/>
          <a:chExt cx="0" cy="0"/>
        </a:xfrm>
      </p:grpSpPr>
      <p:sp>
        <p:nvSpPr>
          <p:cNvPr id="219" name="Google Shape;219;p45"/>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5"/>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4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23" name="Google Shape;223;p4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24" name="Google Shape;224;p45"/>
          <p:cNvPicPr preferRelativeResize="0"/>
          <p:nvPr/>
        </p:nvPicPr>
        <p:blipFill rotWithShape="1">
          <a:blip r:embed="rId2">
            <a:alphaModFix/>
          </a:blip>
          <a:srcRect b="13655" l="0" r="0" t="18065"/>
          <a:stretch/>
        </p:blipFill>
        <p:spPr>
          <a:xfrm>
            <a:off x="0" y="1"/>
            <a:ext cx="6277571" cy="4571999"/>
          </a:xfrm>
          <a:prstGeom prst="rect">
            <a:avLst/>
          </a:prstGeom>
          <a:noFill/>
          <a:ln>
            <a:noFill/>
          </a:ln>
        </p:spPr>
      </p:pic>
      <p:pic>
        <p:nvPicPr>
          <p:cNvPr descr="A close up of a logo&#10;&#10;Description generated with very high confidence" id="225" name="Google Shape;225;p45"/>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showMasterSp="0">
  <p:cSld name="15_Title Slide">
    <p:spTree>
      <p:nvGrpSpPr>
        <p:cNvPr id="226" name="Shape 226"/>
        <p:cNvGrpSpPr/>
        <p:nvPr/>
      </p:nvGrpSpPr>
      <p:grpSpPr>
        <a:xfrm>
          <a:off x="0" y="0"/>
          <a:ext cx="0" cy="0"/>
          <a:chOff x="0" y="0"/>
          <a:chExt cx="0" cy="0"/>
        </a:xfrm>
      </p:grpSpPr>
      <p:sp>
        <p:nvSpPr>
          <p:cNvPr id="227" name="Google Shape;227;p46"/>
          <p:cNvSpPr/>
          <p:nvPr/>
        </p:nvSpPr>
        <p:spPr>
          <a:xfrm>
            <a:off x="0" y="-1"/>
            <a:ext cx="9144000" cy="4572001"/>
          </a:xfrm>
          <a:prstGeom prst="rect">
            <a:avLst/>
          </a:prstGeom>
          <a:solidFill>
            <a:srgbClr val="558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6"/>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31" name="Google Shape;231;p4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32" name="Google Shape;232;p46"/>
          <p:cNvPicPr preferRelativeResize="0"/>
          <p:nvPr/>
        </p:nvPicPr>
        <p:blipFill rotWithShape="1">
          <a:blip r:embed="rId2">
            <a:alphaModFix/>
          </a:blip>
          <a:srcRect b="13655" l="0" r="0" t="18065"/>
          <a:stretch/>
        </p:blipFill>
        <p:spPr>
          <a:xfrm>
            <a:off x="0" y="1"/>
            <a:ext cx="6277571" cy="4571999"/>
          </a:xfrm>
          <a:prstGeom prst="rect">
            <a:avLst/>
          </a:prstGeom>
          <a:noFill/>
          <a:ln>
            <a:noFill/>
          </a:ln>
        </p:spPr>
      </p:pic>
      <p:pic>
        <p:nvPicPr>
          <p:cNvPr descr="A close up of a logo&#10;&#10;Description generated with very high confidence" id="233" name="Google Shape;233;p46"/>
          <p:cNvPicPr preferRelativeResize="0"/>
          <p:nvPr/>
        </p:nvPicPr>
        <p:blipFill rotWithShape="1">
          <a:blip r:embed="rId3">
            <a:alphaModFix/>
          </a:blip>
          <a:srcRect b="0" l="0" r="0" t="0"/>
          <a:stretch/>
        </p:blipFill>
        <p:spPr>
          <a:xfrm>
            <a:off x="6715125" y="4933564"/>
            <a:ext cx="1918608" cy="1574242"/>
          </a:xfrm>
          <a:prstGeom prst="rect">
            <a:avLst/>
          </a:prstGeom>
          <a:noFill/>
          <a:ln>
            <a:noFill/>
          </a:ln>
        </p:spPr>
      </p:pic>
      <p:pic>
        <p:nvPicPr>
          <p:cNvPr id="234" name="Google Shape;234;p46"/>
          <p:cNvPicPr preferRelativeResize="0"/>
          <p:nvPr/>
        </p:nvPicPr>
        <p:blipFill rotWithShape="1">
          <a:blip r:embed="rId4">
            <a:alphaModFix/>
          </a:blip>
          <a:srcRect b="18067" l="0" r="0" t="0"/>
          <a:stretch/>
        </p:blipFill>
        <p:spPr>
          <a:xfrm>
            <a:off x="0" y="7"/>
            <a:ext cx="6277709" cy="457199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235" name="Shape 235"/>
        <p:cNvGrpSpPr/>
        <p:nvPr/>
      </p:nvGrpSpPr>
      <p:grpSpPr>
        <a:xfrm>
          <a:off x="0" y="0"/>
          <a:ext cx="0" cy="0"/>
          <a:chOff x="0" y="0"/>
          <a:chExt cx="0" cy="0"/>
        </a:xfrm>
      </p:grpSpPr>
      <p:sp>
        <p:nvSpPr>
          <p:cNvPr id="236" name="Google Shape;236;p47"/>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7"/>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47"/>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39" name="Google Shape;239;p47"/>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4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4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42" name="Google Shape;242;p4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243" name="Google Shape;243;p47"/>
          <p:cNvPicPr preferRelativeResize="0"/>
          <p:nvPr/>
        </p:nvPicPr>
        <p:blipFill rotWithShape="1">
          <a:blip r:embed="rId2">
            <a:alphaModFix/>
          </a:blip>
          <a:srcRect b="43014" l="0" r="1556" t="5304"/>
          <a:stretch/>
        </p:blipFill>
        <p:spPr>
          <a:xfrm>
            <a:off x="0" y="-2"/>
            <a:ext cx="9144000" cy="4572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0"/>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20"/>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 name="Google Shape;34;p20"/>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244" name="Shape 244"/>
        <p:cNvGrpSpPr/>
        <p:nvPr/>
      </p:nvGrpSpPr>
      <p:grpSpPr>
        <a:xfrm>
          <a:off x="0" y="0"/>
          <a:ext cx="0" cy="0"/>
          <a:chOff x="0" y="0"/>
          <a:chExt cx="0" cy="0"/>
        </a:xfrm>
      </p:grpSpPr>
      <p:sp>
        <p:nvSpPr>
          <p:cNvPr id="245" name="Google Shape;245;p48"/>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48"/>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47" name="Google Shape;247;p48"/>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4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50" name="Google Shape;250;p48"/>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251" name="Google Shape;251;p48"/>
          <p:cNvPicPr preferRelativeResize="0"/>
          <p:nvPr/>
        </p:nvPicPr>
        <p:blipFill rotWithShape="1">
          <a:blip r:embed="rId2">
            <a:alphaModFix/>
          </a:blip>
          <a:srcRect b="35114" l="0" r="0" t="18065"/>
          <a:stretch/>
        </p:blipFill>
        <p:spPr>
          <a:xfrm>
            <a:off x="0" y="0"/>
            <a:ext cx="9154793" cy="4572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spTree>
      <p:nvGrpSpPr>
        <p:cNvPr id="252" name="Shape 252"/>
        <p:cNvGrpSpPr/>
        <p:nvPr/>
      </p:nvGrpSpPr>
      <p:grpSpPr>
        <a:xfrm>
          <a:off x="0" y="0"/>
          <a:ext cx="0" cy="0"/>
          <a:chOff x="0" y="0"/>
          <a:chExt cx="0" cy="0"/>
        </a:xfrm>
      </p:grpSpPr>
      <p:pic>
        <p:nvPicPr>
          <p:cNvPr descr="A group of high school students performing with violins in a traditional mariachi costume. " id="253" name="Google Shape;253;p49"/>
          <p:cNvPicPr preferRelativeResize="0"/>
          <p:nvPr/>
        </p:nvPicPr>
        <p:blipFill rotWithShape="1">
          <a:blip r:embed="rId2">
            <a:alphaModFix/>
          </a:blip>
          <a:srcRect b="43833" l="0" r="0" t="0"/>
          <a:stretch/>
        </p:blipFill>
        <p:spPr>
          <a:xfrm>
            <a:off x="0" y="1"/>
            <a:ext cx="9157394" cy="4571999"/>
          </a:xfrm>
          <a:prstGeom prst="rect">
            <a:avLst/>
          </a:prstGeom>
          <a:noFill/>
          <a:ln>
            <a:noFill/>
          </a:ln>
        </p:spPr>
      </p:pic>
      <p:sp>
        <p:nvSpPr>
          <p:cNvPr id="254" name="Google Shape;254;p49"/>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49"/>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56" name="Google Shape;256;p4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4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59" name="Google Shape;259;p49"/>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showMasterSp="0">
  <p:cSld name="9_Title Slide">
    <p:spTree>
      <p:nvGrpSpPr>
        <p:cNvPr id="260" name="Shape 260"/>
        <p:cNvGrpSpPr/>
        <p:nvPr/>
      </p:nvGrpSpPr>
      <p:grpSpPr>
        <a:xfrm>
          <a:off x="0" y="0"/>
          <a:ext cx="0" cy="0"/>
          <a:chOff x="0" y="0"/>
          <a:chExt cx="0" cy="0"/>
        </a:xfrm>
      </p:grpSpPr>
      <p:sp>
        <p:nvSpPr>
          <p:cNvPr id="261" name="Google Shape;261;p50"/>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50"/>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63" name="Google Shape;263;p5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5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5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66" name="Google Shape;266;p50"/>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67" name="Google Shape;267;p50"/>
          <p:cNvPicPr preferRelativeResize="0"/>
          <p:nvPr/>
        </p:nvPicPr>
        <p:blipFill rotWithShape="1">
          <a:blip r:embed="rId2">
            <a:alphaModFix/>
          </a:blip>
          <a:srcRect b="32761" l="0" r="0" t="20108"/>
          <a:stretch/>
        </p:blipFill>
        <p:spPr>
          <a:xfrm>
            <a:off x="0" y="8803"/>
            <a:ext cx="9157394" cy="455440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showMasterSp="0">
  <p:cSld name="10_Title Slide">
    <p:spTree>
      <p:nvGrpSpPr>
        <p:cNvPr id="268" name="Shape 268"/>
        <p:cNvGrpSpPr/>
        <p:nvPr/>
      </p:nvGrpSpPr>
      <p:grpSpPr>
        <a:xfrm>
          <a:off x="0" y="0"/>
          <a:ext cx="0" cy="0"/>
          <a:chOff x="0" y="0"/>
          <a:chExt cx="0" cy="0"/>
        </a:xfrm>
      </p:grpSpPr>
      <p:sp>
        <p:nvSpPr>
          <p:cNvPr id="269" name="Google Shape;269;p51"/>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51"/>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71" name="Google Shape;271;p5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5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5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74" name="Google Shape;274;p5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75" name="Google Shape;275;p51"/>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showMasterSp="0">
  <p:cSld name="13_Title Slide">
    <p:spTree>
      <p:nvGrpSpPr>
        <p:cNvPr id="276" name="Shape 276"/>
        <p:cNvGrpSpPr/>
        <p:nvPr/>
      </p:nvGrpSpPr>
      <p:grpSpPr>
        <a:xfrm>
          <a:off x="0" y="0"/>
          <a:ext cx="0" cy="0"/>
          <a:chOff x="0" y="0"/>
          <a:chExt cx="0" cy="0"/>
        </a:xfrm>
      </p:grpSpPr>
      <p:sp>
        <p:nvSpPr>
          <p:cNvPr id="277" name="Google Shape;277;p52"/>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8" name="Google Shape;278;p52"/>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79" name="Google Shape;279;p5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5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5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82" name="Google Shape;282;p52"/>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83" name="Google Shape;283;p52"/>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pic>
        <p:nvPicPr>
          <p:cNvPr id="284" name="Google Shape;284;p52"/>
          <p:cNvPicPr preferRelativeResize="0"/>
          <p:nvPr/>
        </p:nvPicPr>
        <p:blipFill rotWithShape="1">
          <a:blip r:embed="rId3">
            <a:alphaModFix/>
          </a:blip>
          <a:srcRect b="31181" l="0" r="0" t="0"/>
          <a:stretch/>
        </p:blipFill>
        <p:spPr>
          <a:xfrm>
            <a:off x="-13192" y="-1047265"/>
            <a:ext cx="9157192" cy="560168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showMasterSp="0">
  <p:cSld name="14_Title Slide">
    <p:spTree>
      <p:nvGrpSpPr>
        <p:cNvPr id="285" name="Shape 285"/>
        <p:cNvGrpSpPr/>
        <p:nvPr/>
      </p:nvGrpSpPr>
      <p:grpSpPr>
        <a:xfrm>
          <a:off x="0" y="0"/>
          <a:ext cx="0" cy="0"/>
          <a:chOff x="0" y="0"/>
          <a:chExt cx="0" cy="0"/>
        </a:xfrm>
      </p:grpSpPr>
      <p:sp>
        <p:nvSpPr>
          <p:cNvPr id="286" name="Google Shape;286;p5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5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88" name="Google Shape;288;p5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5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5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91" name="Google Shape;291;p5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292" name="Google Shape;292;p53"/>
          <p:cNvPicPr preferRelativeResize="0"/>
          <p:nvPr/>
        </p:nvPicPr>
        <p:blipFill rotWithShape="1">
          <a:blip r:embed="rId2">
            <a:alphaModFix/>
          </a:blip>
          <a:srcRect b="21418" l="0" r="0" t="9183"/>
          <a:stretch/>
        </p:blipFill>
        <p:spPr>
          <a:xfrm>
            <a:off x="-13191" y="1"/>
            <a:ext cx="9157394" cy="4554415"/>
          </a:xfrm>
          <a:prstGeom prst="rect">
            <a:avLst/>
          </a:prstGeom>
          <a:noFill/>
          <a:ln>
            <a:noFill/>
          </a:ln>
        </p:spPr>
      </p:pic>
      <p:pic>
        <p:nvPicPr>
          <p:cNvPr id="293" name="Google Shape;293;p53"/>
          <p:cNvPicPr preferRelativeResize="0"/>
          <p:nvPr/>
        </p:nvPicPr>
        <p:blipFill rotWithShape="1">
          <a:blip r:embed="rId3">
            <a:alphaModFix/>
          </a:blip>
          <a:srcRect b="31181" l="0" r="0" t="0"/>
          <a:stretch/>
        </p:blipFill>
        <p:spPr>
          <a:xfrm>
            <a:off x="-13192" y="-1047265"/>
            <a:ext cx="9157192" cy="5601680"/>
          </a:xfrm>
          <a:prstGeom prst="rect">
            <a:avLst/>
          </a:prstGeom>
          <a:noFill/>
          <a:ln>
            <a:noFill/>
          </a:ln>
        </p:spPr>
      </p:pic>
      <p:pic>
        <p:nvPicPr>
          <p:cNvPr id="294" name="Google Shape;294;p53"/>
          <p:cNvPicPr preferRelativeResize="0"/>
          <p:nvPr/>
        </p:nvPicPr>
        <p:blipFill rotWithShape="1">
          <a:blip r:embed="rId4">
            <a:alphaModFix/>
          </a:blip>
          <a:srcRect b="35428" l="0" r="0" t="0"/>
          <a:stretch/>
        </p:blipFill>
        <p:spPr>
          <a:xfrm>
            <a:off x="-13396" y="-701610"/>
            <a:ext cx="9157395" cy="52560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295" name="Shape 295"/>
        <p:cNvGrpSpPr/>
        <p:nvPr/>
      </p:nvGrpSpPr>
      <p:grpSpPr>
        <a:xfrm>
          <a:off x="0" y="0"/>
          <a:ext cx="0" cy="0"/>
          <a:chOff x="0" y="0"/>
          <a:chExt cx="0" cy="0"/>
        </a:xfrm>
      </p:grpSpPr>
      <p:sp>
        <p:nvSpPr>
          <p:cNvPr id="296" name="Google Shape;296;p5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750"/>
              <a:buFont typeface="Century Gothic"/>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5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350"/>
              <a:buNone/>
              <a:defRPr sz="1350">
                <a:solidFill>
                  <a:srgbClr val="191919"/>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p:txBody>
      </p:sp>
      <p:sp>
        <p:nvSpPr>
          <p:cNvPr id="298" name="Google Shape;298;p54"/>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54"/>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5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01" name="Google Shape;301;p5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302" name="Google Shape;302;p54"/>
          <p:cNvPicPr preferRelativeResize="0"/>
          <p:nvPr/>
        </p:nvPicPr>
        <p:blipFill rotWithShape="1">
          <a:blip r:embed="rId2">
            <a:alphaModFix/>
          </a:blip>
          <a:srcRect b="15549" l="0" r="0" t="15976"/>
          <a:stretch/>
        </p:blipFill>
        <p:spPr>
          <a:xfrm>
            <a:off x="9522" y="1"/>
            <a:ext cx="9147872" cy="45719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3" name="Shape 303"/>
        <p:cNvGrpSpPr/>
        <p:nvPr/>
      </p:nvGrpSpPr>
      <p:grpSpPr>
        <a:xfrm>
          <a:off x="0" y="0"/>
          <a:ext cx="0" cy="0"/>
          <a:chOff x="0" y="0"/>
          <a:chExt cx="0" cy="0"/>
        </a:xfrm>
      </p:grpSpPr>
      <p:sp>
        <p:nvSpPr>
          <p:cNvPr id="304" name="Google Shape;304;p5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3000"/>
              <a:buFont typeface="Century Gothic"/>
              <a:buNone/>
              <a:defRPr>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55"/>
          <p:cNvSpPr txBox="1"/>
          <p:nvPr>
            <p:ph idx="1" type="body"/>
          </p:nvPr>
        </p:nvSpPr>
        <p:spPr>
          <a:xfrm>
            <a:off x="76809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algn="l">
              <a:lnSpc>
                <a:spcPct val="90000"/>
              </a:lnSpc>
              <a:spcBef>
                <a:spcPts val="900"/>
              </a:spcBef>
              <a:spcAft>
                <a:spcPts val="0"/>
              </a:spcAft>
              <a:buSzPts val="1650"/>
              <a:buChar char=" "/>
              <a:defRPr>
                <a:latin typeface="Garamond"/>
                <a:ea typeface="Garamond"/>
                <a:cs typeface="Garamond"/>
                <a:sym typeface="Garamond"/>
              </a:defRPr>
            </a:lvl1pPr>
            <a:lvl2pPr indent="-314325" lvl="1" marL="914400" algn="l">
              <a:lnSpc>
                <a:spcPct val="90000"/>
              </a:lnSpc>
              <a:spcBef>
                <a:spcPts val="150"/>
              </a:spcBef>
              <a:spcAft>
                <a:spcPts val="0"/>
              </a:spcAft>
              <a:buSzPts val="1350"/>
              <a:buChar char="🢝"/>
              <a:defRPr>
                <a:latin typeface="Garamond"/>
                <a:ea typeface="Garamond"/>
                <a:cs typeface="Garamond"/>
                <a:sym typeface="Garamond"/>
              </a:defRPr>
            </a:lvl2pPr>
            <a:lvl3pPr indent="-295275" lvl="2" marL="1371600" algn="l">
              <a:lnSpc>
                <a:spcPct val="90000"/>
              </a:lnSpc>
              <a:spcBef>
                <a:spcPts val="300"/>
              </a:spcBef>
              <a:spcAft>
                <a:spcPts val="0"/>
              </a:spcAft>
              <a:buSzPts val="1050"/>
              <a:buChar char="🢝"/>
              <a:defRPr>
                <a:latin typeface="Garamond"/>
                <a:ea typeface="Garamond"/>
                <a:cs typeface="Garamond"/>
                <a:sym typeface="Garamond"/>
              </a:defRPr>
            </a:lvl3pPr>
            <a:lvl4pPr indent="-295275" lvl="3" marL="1828800" algn="l">
              <a:lnSpc>
                <a:spcPct val="90000"/>
              </a:lnSpc>
              <a:spcBef>
                <a:spcPts val="300"/>
              </a:spcBef>
              <a:spcAft>
                <a:spcPts val="0"/>
              </a:spcAft>
              <a:buSzPts val="1050"/>
              <a:buChar char="🢝"/>
              <a:defRPr>
                <a:latin typeface="Garamond"/>
                <a:ea typeface="Garamond"/>
                <a:cs typeface="Garamond"/>
                <a:sym typeface="Garamond"/>
              </a:defRPr>
            </a:lvl4pPr>
            <a:lvl5pPr indent="-295275" lvl="4" marL="2286000" algn="l">
              <a:lnSpc>
                <a:spcPct val="90000"/>
              </a:lnSpc>
              <a:spcBef>
                <a:spcPts val="300"/>
              </a:spcBef>
              <a:spcAft>
                <a:spcPts val="0"/>
              </a:spcAft>
              <a:buSzPts val="1050"/>
              <a:buChar char="🢝"/>
              <a:defRPr>
                <a:latin typeface="Garamond"/>
                <a:ea typeface="Garamond"/>
                <a:cs typeface="Garamond"/>
                <a:sym typeface="Garamond"/>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06" name="Google Shape;306;p55"/>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55"/>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5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9" name="Shape 309"/>
        <p:cNvGrpSpPr/>
        <p:nvPr/>
      </p:nvGrpSpPr>
      <p:grpSpPr>
        <a:xfrm>
          <a:off x="0" y="0"/>
          <a:ext cx="0" cy="0"/>
          <a:chOff x="0" y="0"/>
          <a:chExt cx="0" cy="0"/>
        </a:xfrm>
      </p:grpSpPr>
      <p:sp>
        <p:nvSpPr>
          <p:cNvPr id="310" name="Google Shape;310;p56"/>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6"/>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000"/>
              <a:buFont typeface="Century Gothic"/>
              <a:buNone/>
              <a:defRPr b="0"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56"/>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191919"/>
                </a:solidFill>
              </a:defRPr>
            </a:lvl1pPr>
            <a:lvl2pPr indent="-228600" lvl="1" marL="914400" algn="l">
              <a:lnSpc>
                <a:spcPct val="90000"/>
              </a:lnSpc>
              <a:spcBef>
                <a:spcPts val="150"/>
              </a:spcBef>
              <a:spcAft>
                <a:spcPts val="0"/>
              </a:spcAft>
              <a:buSzPts val="1350"/>
              <a:buNone/>
              <a:defRPr sz="1350">
                <a:solidFill>
                  <a:srgbClr val="888888"/>
                </a:solidFill>
              </a:defRPr>
            </a:lvl2pPr>
            <a:lvl3pPr indent="-228600" lvl="2" marL="1371600" algn="l">
              <a:lnSpc>
                <a:spcPct val="90000"/>
              </a:lnSpc>
              <a:spcBef>
                <a:spcPts val="300"/>
              </a:spcBef>
              <a:spcAft>
                <a:spcPts val="0"/>
              </a:spcAft>
              <a:buSzPts val="1200"/>
              <a:buNone/>
              <a:defRPr sz="1200">
                <a:solidFill>
                  <a:srgbClr val="888888"/>
                </a:solidFill>
              </a:defRPr>
            </a:lvl3pPr>
            <a:lvl4pPr indent="-228600" lvl="3" marL="1828800" algn="l">
              <a:lnSpc>
                <a:spcPct val="90000"/>
              </a:lnSpc>
              <a:spcBef>
                <a:spcPts val="300"/>
              </a:spcBef>
              <a:spcAft>
                <a:spcPts val="0"/>
              </a:spcAft>
              <a:buSzPts val="1050"/>
              <a:buNone/>
              <a:defRPr sz="1050">
                <a:solidFill>
                  <a:srgbClr val="888888"/>
                </a:solidFill>
              </a:defRPr>
            </a:lvl4pPr>
            <a:lvl5pPr indent="-228600" lvl="4" marL="2286000" algn="l">
              <a:lnSpc>
                <a:spcPct val="90000"/>
              </a:lnSpc>
              <a:spcBef>
                <a:spcPts val="300"/>
              </a:spcBef>
              <a:spcAft>
                <a:spcPts val="0"/>
              </a:spcAft>
              <a:buSzPts val="1050"/>
              <a:buNone/>
              <a:defRPr sz="1050">
                <a:solidFill>
                  <a:srgbClr val="888888"/>
                </a:solidFill>
              </a:defRPr>
            </a:lvl5pPr>
            <a:lvl6pPr indent="-228600" lvl="5" marL="2743200" algn="l">
              <a:lnSpc>
                <a:spcPct val="90000"/>
              </a:lnSpc>
              <a:spcBef>
                <a:spcPts val="300"/>
              </a:spcBef>
              <a:spcAft>
                <a:spcPts val="0"/>
              </a:spcAft>
              <a:buSzPts val="1050"/>
              <a:buNone/>
              <a:defRPr sz="1050">
                <a:solidFill>
                  <a:srgbClr val="888888"/>
                </a:solidFill>
              </a:defRPr>
            </a:lvl6pPr>
            <a:lvl7pPr indent="-228600" lvl="6" marL="3200400" algn="l">
              <a:lnSpc>
                <a:spcPct val="90000"/>
              </a:lnSpc>
              <a:spcBef>
                <a:spcPts val="300"/>
              </a:spcBef>
              <a:spcAft>
                <a:spcPts val="0"/>
              </a:spcAft>
              <a:buSzPts val="1050"/>
              <a:buNone/>
              <a:defRPr sz="1050">
                <a:solidFill>
                  <a:srgbClr val="888888"/>
                </a:solidFill>
              </a:defRPr>
            </a:lvl7pPr>
            <a:lvl8pPr indent="-228600" lvl="7" marL="3657600" algn="l">
              <a:lnSpc>
                <a:spcPct val="90000"/>
              </a:lnSpc>
              <a:spcBef>
                <a:spcPts val="300"/>
              </a:spcBef>
              <a:spcAft>
                <a:spcPts val="0"/>
              </a:spcAft>
              <a:buSzPts val="1050"/>
              <a:buNone/>
              <a:defRPr sz="1050">
                <a:solidFill>
                  <a:srgbClr val="888888"/>
                </a:solidFill>
              </a:defRPr>
            </a:lvl8pPr>
            <a:lvl9pPr indent="-228600" lvl="8" marL="4114800" algn="l">
              <a:lnSpc>
                <a:spcPct val="90000"/>
              </a:lnSpc>
              <a:spcBef>
                <a:spcPts val="300"/>
              </a:spcBef>
              <a:spcAft>
                <a:spcPts val="300"/>
              </a:spcAft>
              <a:buSzPts val="1050"/>
              <a:buNone/>
              <a:defRPr sz="1050">
                <a:solidFill>
                  <a:srgbClr val="888888"/>
                </a:solidFill>
              </a:defRPr>
            </a:lvl9pPr>
          </a:lstStyle>
          <a:p/>
        </p:txBody>
      </p:sp>
      <p:sp>
        <p:nvSpPr>
          <p:cNvPr id="313" name="Google Shape;313;p56"/>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6"/>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5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16" name="Google Shape;316;p56"/>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7" name="Shape 317"/>
        <p:cNvGrpSpPr/>
        <p:nvPr/>
      </p:nvGrpSpPr>
      <p:grpSpPr>
        <a:xfrm>
          <a:off x="0" y="0"/>
          <a:ext cx="0" cy="0"/>
          <a:chOff x="0" y="0"/>
          <a:chExt cx="0" cy="0"/>
        </a:xfrm>
      </p:grpSpPr>
      <p:sp>
        <p:nvSpPr>
          <p:cNvPr id="318" name="Google Shape;318;p5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57"/>
          <p:cNvSpPr txBox="1"/>
          <p:nvPr>
            <p:ph idx="1" type="body"/>
          </p:nvPr>
        </p:nvSpPr>
        <p:spPr>
          <a:xfrm>
            <a:off x="768096"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0" name="Google Shape;320;p57"/>
          <p:cNvSpPr txBox="1"/>
          <p:nvPr>
            <p:ph idx="2" type="body"/>
          </p:nvPr>
        </p:nvSpPr>
        <p:spPr>
          <a:xfrm>
            <a:off x="4491990" y="2286000"/>
            <a:ext cx="356616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1" name="Google Shape;321;p57"/>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57"/>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5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7" name="Shape 37"/>
        <p:cNvGrpSpPr/>
        <p:nvPr/>
      </p:nvGrpSpPr>
      <p:grpSpPr>
        <a:xfrm>
          <a:off x="0" y="0"/>
          <a:ext cx="0" cy="0"/>
          <a:chOff x="0" y="0"/>
          <a:chExt cx="0" cy="0"/>
        </a:xfrm>
      </p:grpSpPr>
      <p:sp>
        <p:nvSpPr>
          <p:cNvPr id="38" name="Google Shape;38;p23"/>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3"/>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41" name="Google Shape;41;p23"/>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4" name="Google Shape;44;p23"/>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five elementary children sitting at a table outside of a school classroom and smiling for the camera." id="45" name="Google Shape;45;p23"/>
          <p:cNvPicPr preferRelativeResize="0"/>
          <p:nvPr/>
        </p:nvPicPr>
        <p:blipFill rotWithShape="1">
          <a:blip r:embed="rId2">
            <a:alphaModFix/>
          </a:blip>
          <a:srcRect b="31121" l="0" r="1556" t="-219"/>
          <a:stretch/>
        </p:blipFill>
        <p:spPr>
          <a:xfrm>
            <a:off x="0" y="-25050"/>
            <a:ext cx="9144000" cy="460957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4" name="Shape 324"/>
        <p:cNvGrpSpPr/>
        <p:nvPr/>
      </p:nvGrpSpPr>
      <p:grpSpPr>
        <a:xfrm>
          <a:off x="0" y="0"/>
          <a:ext cx="0" cy="0"/>
          <a:chOff x="0" y="0"/>
          <a:chExt cx="0" cy="0"/>
        </a:xfrm>
      </p:grpSpPr>
      <p:sp>
        <p:nvSpPr>
          <p:cNvPr id="325" name="Google Shape;325;p58"/>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8"/>
          <p:cNvSpPr txBox="1"/>
          <p:nvPr>
            <p:ph idx="1" type="body"/>
          </p:nvPr>
        </p:nvSpPr>
        <p:spPr>
          <a:xfrm>
            <a:off x="768096"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115489"/>
                </a:solidFill>
                <a:latin typeface="Garamond"/>
                <a:ea typeface="Garamond"/>
                <a:cs typeface="Garamond"/>
                <a:sym typeface="Garamond"/>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27" name="Google Shape;327;p58"/>
          <p:cNvSpPr txBox="1"/>
          <p:nvPr>
            <p:ph idx="2" type="body"/>
          </p:nvPr>
        </p:nvSpPr>
        <p:spPr>
          <a:xfrm>
            <a:off x="768096"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28" name="Google Shape;328;p58"/>
          <p:cNvSpPr txBox="1"/>
          <p:nvPr>
            <p:ph idx="3" type="body"/>
          </p:nvPr>
        </p:nvSpPr>
        <p:spPr>
          <a:xfrm>
            <a:off x="4491990" y="2179636"/>
            <a:ext cx="356616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725"/>
              <a:buNone/>
              <a:defRPr b="0" sz="1725" cap="none">
                <a:solidFill>
                  <a:srgbClr val="115489"/>
                </a:solidFill>
                <a:latin typeface="Garamond"/>
                <a:ea typeface="Garamond"/>
                <a:cs typeface="Garamond"/>
                <a:sym typeface="Garamond"/>
              </a:defRPr>
            </a:lvl1pPr>
            <a:lvl2pPr indent="-228600" lvl="1" marL="914400" algn="l">
              <a:lnSpc>
                <a:spcPct val="90000"/>
              </a:lnSpc>
              <a:spcBef>
                <a:spcPts val="150"/>
              </a:spcBef>
              <a:spcAft>
                <a:spcPts val="0"/>
              </a:spcAft>
              <a:buSzPts val="1500"/>
              <a:buNone/>
              <a:defRPr b="1" sz="1500"/>
            </a:lvl2pPr>
            <a:lvl3pPr indent="-228600" lvl="2" marL="1371600" algn="l">
              <a:lnSpc>
                <a:spcPct val="90000"/>
              </a:lnSpc>
              <a:spcBef>
                <a:spcPts val="300"/>
              </a:spcBef>
              <a:spcAft>
                <a:spcPts val="0"/>
              </a:spcAft>
              <a:buSzPts val="1350"/>
              <a:buNone/>
              <a:defRPr b="1" sz="1350"/>
            </a:lvl3pPr>
            <a:lvl4pPr indent="-228600" lvl="3" marL="1828800" algn="l">
              <a:lnSpc>
                <a:spcPct val="90000"/>
              </a:lnSpc>
              <a:spcBef>
                <a:spcPts val="300"/>
              </a:spcBef>
              <a:spcAft>
                <a:spcPts val="0"/>
              </a:spcAft>
              <a:buSzPts val="1200"/>
              <a:buNone/>
              <a:defRPr b="1" sz="1200"/>
            </a:lvl4pPr>
            <a:lvl5pPr indent="-228600" lvl="4" marL="2286000" algn="l">
              <a:lnSpc>
                <a:spcPct val="90000"/>
              </a:lnSpc>
              <a:spcBef>
                <a:spcPts val="300"/>
              </a:spcBef>
              <a:spcAft>
                <a:spcPts val="0"/>
              </a:spcAft>
              <a:buSzPts val="1200"/>
              <a:buNone/>
              <a:defRPr b="1" sz="1200"/>
            </a:lvl5pPr>
            <a:lvl6pPr indent="-228600" lvl="5" marL="2743200" algn="l">
              <a:lnSpc>
                <a:spcPct val="90000"/>
              </a:lnSpc>
              <a:spcBef>
                <a:spcPts val="300"/>
              </a:spcBef>
              <a:spcAft>
                <a:spcPts val="0"/>
              </a:spcAft>
              <a:buSzPts val="1200"/>
              <a:buNone/>
              <a:defRPr b="1" sz="1200"/>
            </a:lvl6pPr>
            <a:lvl7pPr indent="-228600" lvl="6" marL="3200400" algn="l">
              <a:lnSpc>
                <a:spcPct val="90000"/>
              </a:lnSpc>
              <a:spcBef>
                <a:spcPts val="300"/>
              </a:spcBef>
              <a:spcAft>
                <a:spcPts val="0"/>
              </a:spcAft>
              <a:buSzPts val="1200"/>
              <a:buNone/>
              <a:defRPr b="1" sz="1200"/>
            </a:lvl7pPr>
            <a:lvl8pPr indent="-228600" lvl="7" marL="3657600" algn="l">
              <a:lnSpc>
                <a:spcPct val="90000"/>
              </a:lnSpc>
              <a:spcBef>
                <a:spcPts val="300"/>
              </a:spcBef>
              <a:spcAft>
                <a:spcPts val="0"/>
              </a:spcAft>
              <a:buSzPts val="1200"/>
              <a:buNone/>
              <a:defRPr b="1" sz="1200"/>
            </a:lvl8pPr>
            <a:lvl9pPr indent="-228600" lvl="8" marL="4114800" algn="l">
              <a:lnSpc>
                <a:spcPct val="90000"/>
              </a:lnSpc>
              <a:spcBef>
                <a:spcPts val="300"/>
              </a:spcBef>
              <a:spcAft>
                <a:spcPts val="300"/>
              </a:spcAft>
              <a:buSzPts val="1200"/>
              <a:buNone/>
              <a:defRPr b="1" sz="1200"/>
            </a:lvl9pPr>
          </a:lstStyle>
          <a:p/>
        </p:txBody>
      </p:sp>
      <p:sp>
        <p:nvSpPr>
          <p:cNvPr id="329" name="Google Shape;329;p58"/>
          <p:cNvSpPr txBox="1"/>
          <p:nvPr>
            <p:ph idx="4" type="body"/>
          </p:nvPr>
        </p:nvSpPr>
        <p:spPr>
          <a:xfrm>
            <a:off x="4491990" y="2967788"/>
            <a:ext cx="356616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30" name="Google Shape;330;p58"/>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58"/>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3" name="Shape 333"/>
        <p:cNvGrpSpPr/>
        <p:nvPr/>
      </p:nvGrpSpPr>
      <p:grpSpPr>
        <a:xfrm>
          <a:off x="0" y="0"/>
          <a:ext cx="0" cy="0"/>
          <a:chOff x="0" y="0"/>
          <a:chExt cx="0" cy="0"/>
        </a:xfrm>
      </p:grpSpPr>
      <p:sp>
        <p:nvSpPr>
          <p:cNvPr id="334" name="Google Shape;334;p59"/>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5" name="Google Shape;335;p59"/>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9"/>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59"/>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8" name="Shape 338"/>
        <p:cNvGrpSpPr/>
        <p:nvPr/>
      </p:nvGrpSpPr>
      <p:grpSpPr>
        <a:xfrm>
          <a:off x="0" y="0"/>
          <a:ext cx="0" cy="0"/>
          <a:chOff x="0" y="0"/>
          <a:chExt cx="0" cy="0"/>
        </a:xfrm>
      </p:grpSpPr>
      <p:sp>
        <p:nvSpPr>
          <p:cNvPr id="339" name="Google Shape;339;p60"/>
          <p:cNvSpPr txBox="1"/>
          <p:nvPr>
            <p:ph type="title"/>
          </p:nvPr>
        </p:nvSpPr>
        <p:spPr>
          <a:xfrm>
            <a:off x="768096" y="471509"/>
            <a:ext cx="329184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191919"/>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0" name="Google Shape;340;p60"/>
          <p:cNvSpPr txBox="1"/>
          <p:nvPr>
            <p:ph idx="1" type="body"/>
          </p:nvPr>
        </p:nvSpPr>
        <p:spPr>
          <a:xfrm>
            <a:off x="4286250" y="822960"/>
            <a:ext cx="4258818" cy="5184648"/>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sz="1800"/>
            </a:lvl1pPr>
            <a:lvl2pPr indent="-323850" lvl="1" marL="914400" algn="l">
              <a:lnSpc>
                <a:spcPct val="90000"/>
              </a:lnSpc>
              <a:spcBef>
                <a:spcPts val="150"/>
              </a:spcBef>
              <a:spcAft>
                <a:spcPts val="0"/>
              </a:spcAft>
              <a:buSzPts val="1500"/>
              <a:buChar char="🢝"/>
              <a:defRPr sz="1500"/>
            </a:lvl2pPr>
            <a:lvl3pPr indent="-304800" lvl="2" marL="1371600" algn="l">
              <a:lnSpc>
                <a:spcPct val="90000"/>
              </a:lnSpc>
              <a:spcBef>
                <a:spcPts val="300"/>
              </a:spcBef>
              <a:spcAft>
                <a:spcPts val="0"/>
              </a:spcAft>
              <a:buSzPts val="1200"/>
              <a:buChar char="🢝"/>
              <a:defRPr sz="1200"/>
            </a:lvl3pPr>
            <a:lvl4pPr indent="-304800" lvl="3" marL="1828800" algn="l">
              <a:lnSpc>
                <a:spcPct val="90000"/>
              </a:lnSpc>
              <a:spcBef>
                <a:spcPts val="300"/>
              </a:spcBef>
              <a:spcAft>
                <a:spcPts val="0"/>
              </a:spcAft>
              <a:buSzPts val="1200"/>
              <a:buChar char="🢝"/>
              <a:defRPr sz="1200"/>
            </a:lvl4pPr>
            <a:lvl5pPr indent="-304800" lvl="4" marL="2286000" algn="l">
              <a:lnSpc>
                <a:spcPct val="90000"/>
              </a:lnSpc>
              <a:spcBef>
                <a:spcPts val="300"/>
              </a:spcBef>
              <a:spcAft>
                <a:spcPts val="0"/>
              </a:spcAft>
              <a:buSzPts val="1200"/>
              <a:buChar char="🢝"/>
              <a:defRPr sz="1200"/>
            </a:lvl5pPr>
            <a:lvl6pPr indent="-304800" lvl="5" marL="2743200" algn="l">
              <a:lnSpc>
                <a:spcPct val="90000"/>
              </a:lnSpc>
              <a:spcBef>
                <a:spcPts val="300"/>
              </a:spcBef>
              <a:spcAft>
                <a:spcPts val="0"/>
              </a:spcAft>
              <a:buSzPts val="1200"/>
              <a:buChar char="🢝"/>
              <a:defRPr sz="1200"/>
            </a:lvl6pPr>
            <a:lvl7pPr indent="-304800" lvl="6" marL="3200400" algn="l">
              <a:lnSpc>
                <a:spcPct val="90000"/>
              </a:lnSpc>
              <a:spcBef>
                <a:spcPts val="300"/>
              </a:spcBef>
              <a:spcAft>
                <a:spcPts val="0"/>
              </a:spcAft>
              <a:buSzPts val="1200"/>
              <a:buChar char="🢝"/>
              <a:defRPr sz="1200"/>
            </a:lvl7pPr>
            <a:lvl8pPr indent="-304800" lvl="7" marL="3657600" algn="l">
              <a:lnSpc>
                <a:spcPct val="90000"/>
              </a:lnSpc>
              <a:spcBef>
                <a:spcPts val="300"/>
              </a:spcBef>
              <a:spcAft>
                <a:spcPts val="0"/>
              </a:spcAft>
              <a:buSzPts val="1200"/>
              <a:buChar char="🢝"/>
              <a:defRPr sz="1200"/>
            </a:lvl8pPr>
            <a:lvl9pPr indent="-304800" lvl="8" marL="4114800" algn="l">
              <a:lnSpc>
                <a:spcPct val="90000"/>
              </a:lnSpc>
              <a:spcBef>
                <a:spcPts val="300"/>
              </a:spcBef>
              <a:spcAft>
                <a:spcPts val="300"/>
              </a:spcAft>
              <a:buSzPts val="1200"/>
              <a:buChar char="🢝"/>
              <a:defRPr sz="1200"/>
            </a:lvl9pPr>
          </a:lstStyle>
          <a:p/>
        </p:txBody>
      </p:sp>
      <p:sp>
        <p:nvSpPr>
          <p:cNvPr id="341" name="Google Shape;341;p60"/>
          <p:cNvSpPr txBox="1"/>
          <p:nvPr>
            <p:ph idx="2" type="body"/>
          </p:nvPr>
        </p:nvSpPr>
        <p:spPr>
          <a:xfrm>
            <a:off x="768096" y="2257506"/>
            <a:ext cx="329184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450"/>
              </a:spcBef>
              <a:spcAft>
                <a:spcPts val="0"/>
              </a:spcAft>
              <a:buSzPts val="1200"/>
              <a:buNone/>
              <a:defRPr sz="1200"/>
            </a:lvl1pPr>
            <a:lvl2pPr indent="-228600" lvl="1" marL="914400" algn="l">
              <a:lnSpc>
                <a:spcPct val="90000"/>
              </a:lnSpc>
              <a:spcBef>
                <a:spcPts val="150"/>
              </a:spcBef>
              <a:spcAft>
                <a:spcPts val="0"/>
              </a:spcAft>
              <a:buSzPts val="900"/>
              <a:buNone/>
              <a:defRPr sz="900"/>
            </a:lvl2pPr>
            <a:lvl3pPr indent="-228600" lvl="2" marL="1371600" algn="l">
              <a:lnSpc>
                <a:spcPct val="90000"/>
              </a:lnSpc>
              <a:spcBef>
                <a:spcPts val="300"/>
              </a:spcBef>
              <a:spcAft>
                <a:spcPts val="0"/>
              </a:spcAft>
              <a:buSzPts val="750"/>
              <a:buNone/>
              <a:defRPr sz="750"/>
            </a:lvl3pPr>
            <a:lvl4pPr indent="-228600" lvl="3" marL="1828800" algn="l">
              <a:lnSpc>
                <a:spcPct val="90000"/>
              </a:lnSpc>
              <a:spcBef>
                <a:spcPts val="300"/>
              </a:spcBef>
              <a:spcAft>
                <a:spcPts val="0"/>
              </a:spcAft>
              <a:buSzPts val="675"/>
              <a:buNone/>
              <a:defRPr sz="675"/>
            </a:lvl4pPr>
            <a:lvl5pPr indent="-228600" lvl="4" marL="2286000" algn="l">
              <a:lnSpc>
                <a:spcPct val="90000"/>
              </a:lnSpc>
              <a:spcBef>
                <a:spcPts val="300"/>
              </a:spcBef>
              <a:spcAft>
                <a:spcPts val="0"/>
              </a:spcAft>
              <a:buSzPts val="675"/>
              <a:buNone/>
              <a:defRPr sz="675"/>
            </a:lvl5pPr>
            <a:lvl6pPr indent="-228600" lvl="5" marL="2743200" algn="l">
              <a:lnSpc>
                <a:spcPct val="90000"/>
              </a:lnSpc>
              <a:spcBef>
                <a:spcPts val="300"/>
              </a:spcBef>
              <a:spcAft>
                <a:spcPts val="0"/>
              </a:spcAft>
              <a:buSzPts val="675"/>
              <a:buNone/>
              <a:defRPr sz="675"/>
            </a:lvl6pPr>
            <a:lvl7pPr indent="-228600" lvl="6" marL="3200400" algn="l">
              <a:lnSpc>
                <a:spcPct val="90000"/>
              </a:lnSpc>
              <a:spcBef>
                <a:spcPts val="300"/>
              </a:spcBef>
              <a:spcAft>
                <a:spcPts val="0"/>
              </a:spcAft>
              <a:buSzPts val="675"/>
              <a:buNone/>
              <a:defRPr sz="675"/>
            </a:lvl7pPr>
            <a:lvl8pPr indent="-228600" lvl="7" marL="3657600" algn="l">
              <a:lnSpc>
                <a:spcPct val="90000"/>
              </a:lnSpc>
              <a:spcBef>
                <a:spcPts val="300"/>
              </a:spcBef>
              <a:spcAft>
                <a:spcPts val="0"/>
              </a:spcAft>
              <a:buSzPts val="675"/>
              <a:buNone/>
              <a:defRPr sz="675"/>
            </a:lvl8pPr>
            <a:lvl9pPr indent="-228600" lvl="8" marL="4114800" algn="l">
              <a:lnSpc>
                <a:spcPct val="90000"/>
              </a:lnSpc>
              <a:spcBef>
                <a:spcPts val="300"/>
              </a:spcBef>
              <a:spcAft>
                <a:spcPts val="300"/>
              </a:spcAft>
              <a:buSzPts val="675"/>
              <a:buNone/>
              <a:defRPr sz="675"/>
            </a:lvl9pPr>
          </a:lstStyle>
          <a:p/>
        </p:txBody>
      </p:sp>
      <p:sp>
        <p:nvSpPr>
          <p:cNvPr id="342" name="Google Shape;342;p60"/>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60"/>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60"/>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45" name="Shape 345"/>
        <p:cNvGrpSpPr/>
        <p:nvPr/>
      </p:nvGrpSpPr>
      <p:grpSpPr>
        <a:xfrm>
          <a:off x="0" y="0"/>
          <a:ext cx="0" cy="0"/>
          <a:chOff x="0" y="0"/>
          <a:chExt cx="0" cy="0"/>
        </a:xfrm>
      </p:grpSpPr>
      <p:sp>
        <p:nvSpPr>
          <p:cNvPr id="346" name="Google Shape;346;p61"/>
          <p:cNvSpPr txBox="1"/>
          <p:nvPr>
            <p:ph type="title"/>
          </p:nvPr>
        </p:nvSpPr>
        <p:spPr>
          <a:xfrm>
            <a:off x="342900" y="4960138"/>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61"/>
          <p:cNvSpPr/>
          <p:nvPr>
            <p:ph idx="2" type="pic"/>
          </p:nvPr>
        </p:nvSpPr>
        <p:spPr>
          <a:xfrm>
            <a:off x="0" y="-1"/>
            <a:ext cx="9141714" cy="4572000"/>
          </a:xfrm>
          <a:prstGeom prst="rect">
            <a:avLst/>
          </a:prstGeom>
          <a:solidFill>
            <a:srgbClr val="5588BB"/>
          </a:solidFill>
          <a:ln>
            <a:noFill/>
          </a:ln>
        </p:spPr>
      </p:sp>
      <p:sp>
        <p:nvSpPr>
          <p:cNvPr id="348" name="Google Shape;348;p61"/>
          <p:cNvSpPr txBox="1"/>
          <p:nvPr>
            <p:ph idx="1" type="body"/>
          </p:nvPr>
        </p:nvSpPr>
        <p:spPr>
          <a:xfrm>
            <a:off x="6457950" y="4960138"/>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350"/>
              <a:buNone/>
              <a:defRPr sz="1350">
                <a:solidFill>
                  <a:srgbClr val="191919"/>
                </a:solidFill>
              </a:defRPr>
            </a:lvl1pPr>
            <a:lvl2pPr indent="-228600" lvl="1" marL="914400" algn="l">
              <a:lnSpc>
                <a:spcPct val="90000"/>
              </a:lnSpc>
              <a:spcBef>
                <a:spcPts val="150"/>
              </a:spcBef>
              <a:spcAft>
                <a:spcPts val="0"/>
              </a:spcAft>
              <a:buSzPts val="1050"/>
              <a:buNone/>
              <a:defRPr sz="1050"/>
            </a:lvl2pPr>
            <a:lvl3pPr indent="-228600" lvl="2" marL="1371600" algn="l">
              <a:lnSpc>
                <a:spcPct val="90000"/>
              </a:lnSpc>
              <a:spcBef>
                <a:spcPts val="300"/>
              </a:spcBef>
              <a:spcAft>
                <a:spcPts val="0"/>
              </a:spcAft>
              <a:buSzPts val="900"/>
              <a:buNone/>
              <a:defRPr sz="900"/>
            </a:lvl3pPr>
            <a:lvl4pPr indent="-228600" lvl="3" marL="1828800" algn="l">
              <a:lnSpc>
                <a:spcPct val="90000"/>
              </a:lnSpc>
              <a:spcBef>
                <a:spcPts val="300"/>
              </a:spcBef>
              <a:spcAft>
                <a:spcPts val="0"/>
              </a:spcAft>
              <a:buSzPts val="750"/>
              <a:buNone/>
              <a:defRPr sz="750"/>
            </a:lvl4pPr>
            <a:lvl5pPr indent="-228600" lvl="4" marL="2286000" algn="l">
              <a:lnSpc>
                <a:spcPct val="90000"/>
              </a:lnSpc>
              <a:spcBef>
                <a:spcPts val="300"/>
              </a:spcBef>
              <a:spcAft>
                <a:spcPts val="0"/>
              </a:spcAft>
              <a:buSzPts val="750"/>
              <a:buNone/>
              <a:defRPr sz="750"/>
            </a:lvl5pPr>
            <a:lvl6pPr indent="-228600" lvl="5" marL="2743200" algn="l">
              <a:lnSpc>
                <a:spcPct val="90000"/>
              </a:lnSpc>
              <a:spcBef>
                <a:spcPts val="300"/>
              </a:spcBef>
              <a:spcAft>
                <a:spcPts val="0"/>
              </a:spcAft>
              <a:buSzPts val="750"/>
              <a:buNone/>
              <a:defRPr sz="750"/>
            </a:lvl6pPr>
            <a:lvl7pPr indent="-228600" lvl="6" marL="3200400" algn="l">
              <a:lnSpc>
                <a:spcPct val="90000"/>
              </a:lnSpc>
              <a:spcBef>
                <a:spcPts val="300"/>
              </a:spcBef>
              <a:spcAft>
                <a:spcPts val="0"/>
              </a:spcAft>
              <a:buSzPts val="750"/>
              <a:buNone/>
              <a:defRPr sz="750"/>
            </a:lvl7pPr>
            <a:lvl8pPr indent="-228600" lvl="7" marL="3657600" algn="l">
              <a:lnSpc>
                <a:spcPct val="90000"/>
              </a:lnSpc>
              <a:spcBef>
                <a:spcPts val="300"/>
              </a:spcBef>
              <a:spcAft>
                <a:spcPts val="0"/>
              </a:spcAft>
              <a:buSzPts val="750"/>
              <a:buNone/>
              <a:defRPr sz="750"/>
            </a:lvl8pPr>
            <a:lvl9pPr indent="-228600" lvl="8" marL="4114800" algn="l">
              <a:lnSpc>
                <a:spcPct val="90000"/>
              </a:lnSpc>
              <a:spcBef>
                <a:spcPts val="300"/>
              </a:spcBef>
              <a:spcAft>
                <a:spcPts val="300"/>
              </a:spcAft>
              <a:buSzPts val="750"/>
              <a:buNone/>
              <a:defRPr sz="750"/>
            </a:lvl9pPr>
          </a:lstStyle>
          <a:p/>
        </p:txBody>
      </p:sp>
      <p:sp>
        <p:nvSpPr>
          <p:cNvPr id="349" name="Google Shape;349;p6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6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6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52" name="Google Shape;352;p61"/>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3" name="Shape 353"/>
        <p:cNvGrpSpPr/>
        <p:nvPr/>
      </p:nvGrpSpPr>
      <p:grpSpPr>
        <a:xfrm>
          <a:off x="0" y="0"/>
          <a:ext cx="0" cy="0"/>
          <a:chOff x="0" y="0"/>
          <a:chExt cx="0" cy="0"/>
        </a:xfrm>
      </p:grpSpPr>
      <p:sp>
        <p:nvSpPr>
          <p:cNvPr id="354" name="Google Shape;354;p62"/>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62"/>
          <p:cNvSpPr txBox="1"/>
          <p:nvPr>
            <p:ph idx="1" type="body"/>
          </p:nvPr>
        </p:nvSpPr>
        <p:spPr>
          <a:xfrm rot="5400000">
            <a:off x="2401443" y="652653"/>
            <a:ext cx="4023360" cy="729005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56" name="Google Shape;356;p62"/>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62"/>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62"/>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59" name="Shape 359"/>
        <p:cNvGrpSpPr/>
        <p:nvPr/>
      </p:nvGrpSpPr>
      <p:grpSpPr>
        <a:xfrm>
          <a:off x="0" y="0"/>
          <a:ext cx="0" cy="0"/>
          <a:chOff x="0" y="0"/>
          <a:chExt cx="0" cy="0"/>
        </a:xfrm>
      </p:grpSpPr>
      <p:sp>
        <p:nvSpPr>
          <p:cNvPr id="360" name="Google Shape;360;p63"/>
          <p:cNvSpPr txBox="1"/>
          <p:nvPr>
            <p:ph type="title"/>
          </p:nvPr>
        </p:nvSpPr>
        <p:spPr>
          <a:xfrm rot="5400000">
            <a:off x="4824412" y="2481263"/>
            <a:ext cx="5410200" cy="1971675"/>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1" name="Google Shape;361;p63"/>
          <p:cNvSpPr txBox="1"/>
          <p:nvPr>
            <p:ph idx="1" type="body"/>
          </p:nvPr>
        </p:nvSpPr>
        <p:spPr>
          <a:xfrm rot="5400000">
            <a:off x="881062" y="623888"/>
            <a:ext cx="5410200" cy="568642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900"/>
              </a:spcBef>
              <a:spcAft>
                <a:spcPts val="0"/>
              </a:spcAft>
              <a:buSzPts val="1800"/>
              <a:buChar char=" "/>
              <a:defRPr/>
            </a:lvl1pPr>
            <a:lvl2pPr indent="-342900" lvl="1" marL="914400" algn="l">
              <a:lnSpc>
                <a:spcPct val="90000"/>
              </a:lnSpc>
              <a:spcBef>
                <a:spcPts val="15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62" name="Google Shape;362;p63"/>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63"/>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63"/>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65" name="Google Shape;365;p63"/>
          <p:cNvCxnSpPr/>
          <p:nvPr/>
        </p:nvCxnSpPr>
        <p:spPr>
          <a:xfrm rot="10800000">
            <a:off x="7543800" y="173563"/>
            <a:ext cx="0" cy="6858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46" name="Shape 46"/>
        <p:cNvGrpSpPr/>
        <p:nvPr/>
      </p:nvGrpSpPr>
      <p:grpSpPr>
        <a:xfrm>
          <a:off x="0" y="0"/>
          <a:ext cx="0" cy="0"/>
          <a:chOff x="0" y="0"/>
          <a:chExt cx="0" cy="0"/>
        </a:xfrm>
      </p:grpSpPr>
      <p:sp>
        <p:nvSpPr>
          <p:cNvPr id="47" name="Google Shape;47;p24"/>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4"/>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0" name="Google Shape;50;p24"/>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3" name="Google Shape;53;p24"/>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id="54" name="Google Shape;54;p24"/>
          <p:cNvPicPr preferRelativeResize="0"/>
          <p:nvPr/>
        </p:nvPicPr>
        <p:blipFill rotWithShape="1">
          <a:blip r:embed="rId2">
            <a:alphaModFix/>
          </a:blip>
          <a:srcRect b="164" l="0" r="0" t="31"/>
          <a:stretch/>
        </p:blipFill>
        <p:spPr>
          <a:xfrm>
            <a:off x="12696" y="-413360"/>
            <a:ext cx="9131304" cy="49888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55" name="Shape 55"/>
        <p:cNvGrpSpPr/>
        <p:nvPr/>
      </p:nvGrpSpPr>
      <p:grpSpPr>
        <a:xfrm>
          <a:off x="0" y="0"/>
          <a:ext cx="0" cy="0"/>
          <a:chOff x="0" y="0"/>
          <a:chExt cx="0" cy="0"/>
        </a:xfrm>
      </p:grpSpPr>
      <p:sp>
        <p:nvSpPr>
          <p:cNvPr id="56" name="Google Shape;56;p25"/>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5"/>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5"/>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9" name="Google Shape;59;p25"/>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2" name="Google Shape;62;p25"/>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group of high school students performing with violins in a traditional mariachi costume. " id="63" name="Google Shape;63;p25"/>
          <p:cNvPicPr preferRelativeResize="0"/>
          <p:nvPr/>
        </p:nvPicPr>
        <p:blipFill rotWithShape="1">
          <a:blip r:embed="rId2">
            <a:alphaModFix/>
          </a:blip>
          <a:srcRect b="25110" l="0" r="0" t="1"/>
          <a:stretch/>
        </p:blipFill>
        <p:spPr>
          <a:xfrm>
            <a:off x="-1" y="-1"/>
            <a:ext cx="9157394" cy="45720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64" name="Shape 64"/>
        <p:cNvGrpSpPr/>
        <p:nvPr/>
      </p:nvGrpSpPr>
      <p:grpSpPr>
        <a:xfrm>
          <a:off x="0" y="0"/>
          <a:ext cx="0" cy="0"/>
          <a:chOff x="0" y="0"/>
          <a:chExt cx="0" cy="0"/>
        </a:xfrm>
      </p:grpSpPr>
      <p:sp>
        <p:nvSpPr>
          <p:cNvPr id="65" name="Google Shape;65;p26"/>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6"/>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68" name="Google Shape;68;p26"/>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1" name="Google Shape;71;p26"/>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pic>
        <p:nvPicPr>
          <p:cNvPr descr="A look at the back of a high school valedictorian giving his commencement speech in front of a large theater audience of graduates and their families." id="72" name="Google Shape;72;p26"/>
          <p:cNvPicPr preferRelativeResize="0"/>
          <p:nvPr/>
        </p:nvPicPr>
        <p:blipFill rotWithShape="1">
          <a:blip r:embed="rId2">
            <a:alphaModFix/>
          </a:blip>
          <a:srcRect b="18472" l="0" r="0" t="17466"/>
          <a:stretch/>
        </p:blipFill>
        <p:spPr>
          <a:xfrm>
            <a:off x="0" y="1"/>
            <a:ext cx="9141210" cy="46847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73" name="Shape 73"/>
        <p:cNvGrpSpPr/>
        <p:nvPr/>
      </p:nvGrpSpPr>
      <p:grpSpPr>
        <a:xfrm>
          <a:off x="0" y="0"/>
          <a:ext cx="0" cy="0"/>
          <a:chOff x="0" y="0"/>
          <a:chExt cx="0" cy="0"/>
        </a:xfrm>
      </p:grpSpPr>
      <p:sp>
        <p:nvSpPr>
          <p:cNvPr id="74" name="Google Shape;74;p27"/>
          <p:cNvSpPr/>
          <p:nvPr/>
        </p:nvSpPr>
        <p:spPr>
          <a:xfrm>
            <a:off x="0" y="-1"/>
            <a:ext cx="9144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7"/>
          <p:cNvSpPr txBox="1"/>
          <p:nvPr>
            <p:ph type="ctr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subTitle"/>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600"/>
              <a:buNone/>
              <a:defRPr sz="1600">
                <a:solidFill>
                  <a:srgbClr val="191919"/>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77" name="Google Shape;77;p2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0" name="Google Shape;80;p27"/>
          <p:cNvCxnSpPr/>
          <p:nvPr/>
        </p:nvCxnSpPr>
        <p:spPr>
          <a:xfrm rot="10800000">
            <a:off x="629013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81" name="Shape 81"/>
        <p:cNvGrpSpPr/>
        <p:nvPr/>
      </p:nvGrpSpPr>
      <p:grpSpPr>
        <a:xfrm>
          <a:off x="0" y="0"/>
          <a:ext cx="0" cy="0"/>
          <a:chOff x="0" y="0"/>
          <a:chExt cx="0" cy="0"/>
        </a:xfrm>
      </p:grpSpPr>
      <p:sp>
        <p:nvSpPr>
          <p:cNvPr id="82" name="Google Shape;82;p28"/>
          <p:cNvSpPr/>
          <p:nvPr/>
        </p:nvSpPr>
        <p:spPr>
          <a:xfrm>
            <a:off x="0" y="-1"/>
            <a:ext cx="9144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8"/>
          <p:cNvSpPr txBox="1"/>
          <p:nvPr>
            <p:ph type="title"/>
          </p:nvPr>
        </p:nvSpPr>
        <p:spPr>
          <a:xfrm>
            <a:off x="342900" y="4960137"/>
            <a:ext cx="58293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191919"/>
              </a:buClr>
              <a:buSzPts val="4400"/>
              <a:buFont typeface="Century Gothic"/>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8"/>
          <p:cNvSpPr txBox="1"/>
          <p:nvPr>
            <p:ph idx="1" type="body"/>
          </p:nvPr>
        </p:nvSpPr>
        <p:spPr>
          <a:xfrm>
            <a:off x="6457950" y="4960137"/>
            <a:ext cx="24003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600"/>
              <a:buNone/>
              <a:defRPr sz="1600">
                <a:solidFill>
                  <a:srgbClr val="191919"/>
                </a:solidFill>
              </a:defRPr>
            </a:lvl1pPr>
            <a:lvl2pPr indent="-228600" lvl="1" marL="914400" algn="l">
              <a:lnSpc>
                <a:spcPct val="90000"/>
              </a:lnSpc>
              <a:spcBef>
                <a:spcPts val="200"/>
              </a:spcBef>
              <a:spcAft>
                <a:spcPts val="0"/>
              </a:spcAft>
              <a:buSzPts val="1600"/>
              <a:buNone/>
              <a:defRPr sz="16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85" name="Google Shape;85;p28"/>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8"/>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8" name="Google Shape;88;p28"/>
          <p:cNvCxnSpPr/>
          <p:nvPr/>
        </p:nvCxnSpPr>
        <p:spPr>
          <a:xfrm rot="10800000">
            <a:off x="629013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7" Type="http://schemas.openxmlformats.org/officeDocument/2006/relationships/theme" Target="../theme/theme1.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4000"/>
              <a:buFont typeface="Century Gothic"/>
              <a:buNone/>
              <a:defRPr b="0" i="0" sz="4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200"/>
              </a:spcBef>
              <a:spcAft>
                <a:spcPts val="0"/>
              </a:spcAft>
              <a:buClr>
                <a:schemeClr val="accent2"/>
              </a:buClr>
              <a:buSzPts val="2000"/>
              <a:buFont typeface="Twentieth Century"/>
              <a:buChar char=" "/>
              <a:defRPr b="0" i="0" sz="2000" u="none" cap="none" strike="noStrike">
                <a:solidFill>
                  <a:schemeClr val="dk1"/>
                </a:solidFill>
                <a:latin typeface="Garamond"/>
                <a:ea typeface="Garamond"/>
                <a:cs typeface="Garamond"/>
                <a:sym typeface="Garamond"/>
              </a:defRPr>
            </a:lvl1pPr>
            <a:lvl2pPr indent="-330200" lvl="1" marL="914400" marR="0" rtl="0" algn="l">
              <a:lnSpc>
                <a:spcPct val="90000"/>
              </a:lnSpc>
              <a:spcBef>
                <a:spcPts val="200"/>
              </a:spcBef>
              <a:spcAft>
                <a:spcPts val="0"/>
              </a:spcAft>
              <a:buClr>
                <a:schemeClr val="accent2"/>
              </a:buClr>
              <a:buSzPts val="1600"/>
              <a:buFont typeface="Noto Sans Symbols"/>
              <a:buChar char="🢝"/>
              <a:defRPr b="0" i="0" sz="1600" u="none" cap="none" strike="noStrike">
                <a:solidFill>
                  <a:schemeClr val="dk1"/>
                </a:solidFill>
                <a:latin typeface="Garamond"/>
                <a:ea typeface="Garamond"/>
                <a:cs typeface="Garamond"/>
                <a:sym typeface="Garamond"/>
              </a:defRPr>
            </a:lvl2pPr>
            <a:lvl3pPr indent="-304800" lvl="2" marL="1371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3pPr>
            <a:lvl4pPr indent="-304800" lvl="3" marL="18288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4pPr>
            <a:lvl5pPr indent="-304800" lvl="4" marL="22860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Garamond"/>
                <a:ea typeface="Garamond"/>
                <a:cs typeface="Garamond"/>
                <a:sym typeface="Garamond"/>
              </a:defRPr>
            </a:lvl5pPr>
            <a:lvl6pPr indent="-304800" lvl="5" marL="27432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6pPr>
            <a:lvl7pPr indent="-304800" lvl="6" marL="32004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7pPr>
            <a:lvl8pPr indent="-304800" lvl="7" marL="3657600" marR="0" rtl="0" algn="l">
              <a:lnSpc>
                <a:spcPct val="90000"/>
              </a:lnSpc>
              <a:spcBef>
                <a:spcPts val="400"/>
              </a:spcBef>
              <a:spcAft>
                <a:spcPts val="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8pPr>
            <a:lvl9pPr indent="-304800" lvl="8" marL="4114800" marR="0" rtl="0" algn="l">
              <a:lnSpc>
                <a:spcPct val="90000"/>
              </a:lnSpc>
              <a:spcBef>
                <a:spcPts val="400"/>
              </a:spcBef>
              <a:spcAft>
                <a:spcPts val="400"/>
              </a:spcAft>
              <a:buClr>
                <a:schemeClr val="accent2"/>
              </a:buClr>
              <a:buSzPts val="1200"/>
              <a:buFont typeface="Noto Sans Symbols"/>
              <a:buChar char="🢝"/>
              <a:defRPr b="0" i="0" sz="12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7"/>
          <p:cNvSpPr txBox="1"/>
          <p:nvPr>
            <p:ph idx="10" type="dt"/>
          </p:nvPr>
        </p:nvSpPr>
        <p:spPr>
          <a:xfrm>
            <a:off x="768097"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7"/>
          <p:cNvSpPr txBox="1"/>
          <p:nvPr>
            <p:ph idx="11" type="ftr"/>
          </p:nvPr>
        </p:nvSpPr>
        <p:spPr>
          <a:xfrm>
            <a:off x="3632200"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191919"/>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7"/>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191919"/>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7"/>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1"/>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191919"/>
              </a:buClr>
              <a:buSzPts val="3000"/>
              <a:buFont typeface="Century Gothic"/>
              <a:buNone/>
              <a:defRPr b="0" i="0" sz="3000" u="none" cap="none" strike="noStrike">
                <a:solidFill>
                  <a:srgbClr val="191919"/>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1"/>
          <p:cNvSpPr txBox="1"/>
          <p:nvPr>
            <p:ph idx="1" type="body"/>
          </p:nvPr>
        </p:nvSpPr>
        <p:spPr>
          <a:xfrm>
            <a:off x="768097" y="2286000"/>
            <a:ext cx="7290053" cy="4023360"/>
          </a:xfrm>
          <a:prstGeom prst="rect">
            <a:avLst/>
          </a:prstGeom>
          <a:noFill/>
          <a:ln>
            <a:noFill/>
          </a:ln>
        </p:spPr>
        <p:txBody>
          <a:bodyPr anchorCtr="0" anchor="t" bIns="45700" lIns="45700" spcFirstLastPara="1" rIns="45700" wrap="square" tIns="45700">
            <a:normAutofit/>
          </a:bodyPr>
          <a:lstStyle>
            <a:lvl1pPr indent="-333375" lvl="0" marL="457200" marR="0" rtl="0" algn="l">
              <a:lnSpc>
                <a:spcPct val="90000"/>
              </a:lnSpc>
              <a:spcBef>
                <a:spcPts val="900"/>
              </a:spcBef>
              <a:spcAft>
                <a:spcPts val="0"/>
              </a:spcAft>
              <a:buClr>
                <a:schemeClr val="accent2"/>
              </a:buClr>
              <a:buSzPts val="1650"/>
              <a:buFont typeface="Twentieth Century"/>
              <a:buChar char=" "/>
              <a:defRPr b="0" i="0" sz="1650" u="none" cap="none" strike="noStrike">
                <a:solidFill>
                  <a:schemeClr val="dk1"/>
                </a:solidFill>
                <a:latin typeface="Garamond"/>
                <a:ea typeface="Garamond"/>
                <a:cs typeface="Garamond"/>
                <a:sym typeface="Garamond"/>
              </a:defRPr>
            </a:lvl1pPr>
            <a:lvl2pPr indent="-314325" lvl="1" marL="914400" marR="0" rtl="0" algn="l">
              <a:lnSpc>
                <a:spcPct val="90000"/>
              </a:lnSpc>
              <a:spcBef>
                <a:spcPts val="150"/>
              </a:spcBef>
              <a:spcAft>
                <a:spcPts val="0"/>
              </a:spcAft>
              <a:buClr>
                <a:schemeClr val="accent2"/>
              </a:buClr>
              <a:buSzPts val="1350"/>
              <a:buFont typeface="Noto Sans Symbols"/>
              <a:buChar char="🢝"/>
              <a:defRPr b="0" i="0" sz="1350" u="none" cap="none" strike="noStrike">
                <a:solidFill>
                  <a:schemeClr val="dk1"/>
                </a:solidFill>
                <a:latin typeface="Garamond"/>
                <a:ea typeface="Garamond"/>
                <a:cs typeface="Garamond"/>
                <a:sym typeface="Garamond"/>
              </a:defRPr>
            </a:lvl2pPr>
            <a:lvl3pPr indent="-295275" lvl="2" marL="1371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3pPr>
            <a:lvl4pPr indent="-295275" lvl="3" marL="18288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4pPr>
            <a:lvl5pPr indent="-295275" lvl="4" marL="22860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5pPr>
            <a:lvl6pPr indent="-295275" lvl="5" marL="27432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6pPr>
            <a:lvl7pPr indent="-295275" lvl="6" marL="32004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7pPr>
            <a:lvl8pPr indent="-295275" lvl="7" marL="3657600" marR="0" rtl="0" algn="l">
              <a:lnSpc>
                <a:spcPct val="90000"/>
              </a:lnSpc>
              <a:spcBef>
                <a:spcPts val="300"/>
              </a:spcBef>
              <a:spcAft>
                <a:spcPts val="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8pPr>
            <a:lvl9pPr indent="-295275" lvl="8" marL="4114800" marR="0" rtl="0" algn="l">
              <a:lnSpc>
                <a:spcPct val="90000"/>
              </a:lnSpc>
              <a:spcBef>
                <a:spcPts val="300"/>
              </a:spcBef>
              <a:spcAft>
                <a:spcPts val="300"/>
              </a:spcAft>
              <a:buClr>
                <a:schemeClr val="accent2"/>
              </a:buClr>
              <a:buSzPts val="1050"/>
              <a:buFont typeface="Noto Sans Symbols"/>
              <a:buChar char="🢝"/>
              <a:defRPr b="0" i="0" sz="1050" u="none" cap="none" strike="noStrike">
                <a:solidFill>
                  <a:schemeClr val="dk1"/>
                </a:solidFill>
                <a:latin typeface="Garamond"/>
                <a:ea typeface="Garamond"/>
                <a:cs typeface="Garamond"/>
                <a:sym typeface="Garamond"/>
              </a:defRPr>
            </a:lvl9pPr>
          </a:lstStyle>
          <a:p/>
        </p:txBody>
      </p:sp>
      <p:sp>
        <p:nvSpPr>
          <p:cNvPr id="162" name="Google Shape;162;p21"/>
          <p:cNvSpPr txBox="1"/>
          <p:nvPr>
            <p:ph idx="10" type="dt"/>
          </p:nvPr>
        </p:nvSpPr>
        <p:spPr>
          <a:xfrm>
            <a:off x="768096" y="6470704"/>
            <a:ext cx="1615607"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750">
                <a:solidFill>
                  <a:srgbClr val="191919"/>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63" name="Google Shape;163;p21"/>
          <p:cNvSpPr txBox="1"/>
          <p:nvPr>
            <p:ph idx="11" type="ftr"/>
          </p:nvPr>
        </p:nvSpPr>
        <p:spPr>
          <a:xfrm>
            <a:off x="3632199" y="6470704"/>
            <a:ext cx="4426094"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750" cap="none">
                <a:solidFill>
                  <a:srgbClr val="191919"/>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64" name="Google Shape;164;p21"/>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750">
                <a:solidFill>
                  <a:srgbClr val="191919"/>
                </a:solidFill>
                <a:latin typeface="Garamond"/>
                <a:ea typeface="Garamond"/>
                <a:cs typeface="Garamond"/>
                <a:sym typeface="Garamond"/>
              </a:defRPr>
            </a:lvl1pPr>
            <a:lvl2pPr indent="0" lvl="1" marL="0" marR="0" rtl="0" algn="l">
              <a:spcBef>
                <a:spcPts val="0"/>
              </a:spcBef>
              <a:buNone/>
              <a:defRPr sz="750">
                <a:solidFill>
                  <a:srgbClr val="191919"/>
                </a:solidFill>
                <a:latin typeface="Garamond"/>
                <a:ea typeface="Garamond"/>
                <a:cs typeface="Garamond"/>
                <a:sym typeface="Garamond"/>
              </a:defRPr>
            </a:lvl2pPr>
            <a:lvl3pPr indent="0" lvl="2" marL="0" marR="0" rtl="0" algn="l">
              <a:spcBef>
                <a:spcPts val="0"/>
              </a:spcBef>
              <a:buNone/>
              <a:defRPr sz="750">
                <a:solidFill>
                  <a:srgbClr val="191919"/>
                </a:solidFill>
                <a:latin typeface="Garamond"/>
                <a:ea typeface="Garamond"/>
                <a:cs typeface="Garamond"/>
                <a:sym typeface="Garamond"/>
              </a:defRPr>
            </a:lvl3pPr>
            <a:lvl4pPr indent="0" lvl="3" marL="0" marR="0" rtl="0" algn="l">
              <a:spcBef>
                <a:spcPts val="0"/>
              </a:spcBef>
              <a:buNone/>
              <a:defRPr sz="750">
                <a:solidFill>
                  <a:srgbClr val="191919"/>
                </a:solidFill>
                <a:latin typeface="Garamond"/>
                <a:ea typeface="Garamond"/>
                <a:cs typeface="Garamond"/>
                <a:sym typeface="Garamond"/>
              </a:defRPr>
            </a:lvl4pPr>
            <a:lvl5pPr indent="0" lvl="4" marL="0" marR="0" rtl="0" algn="l">
              <a:spcBef>
                <a:spcPts val="0"/>
              </a:spcBef>
              <a:buNone/>
              <a:defRPr sz="750">
                <a:solidFill>
                  <a:srgbClr val="191919"/>
                </a:solidFill>
                <a:latin typeface="Garamond"/>
                <a:ea typeface="Garamond"/>
                <a:cs typeface="Garamond"/>
                <a:sym typeface="Garamond"/>
              </a:defRPr>
            </a:lvl5pPr>
            <a:lvl6pPr indent="0" lvl="5" marL="0" marR="0" rtl="0" algn="l">
              <a:spcBef>
                <a:spcPts val="0"/>
              </a:spcBef>
              <a:buNone/>
              <a:defRPr sz="750">
                <a:solidFill>
                  <a:srgbClr val="191919"/>
                </a:solidFill>
                <a:latin typeface="Garamond"/>
                <a:ea typeface="Garamond"/>
                <a:cs typeface="Garamond"/>
                <a:sym typeface="Garamond"/>
              </a:defRPr>
            </a:lvl6pPr>
            <a:lvl7pPr indent="0" lvl="6" marL="0" marR="0" rtl="0" algn="l">
              <a:spcBef>
                <a:spcPts val="0"/>
              </a:spcBef>
              <a:buNone/>
              <a:defRPr sz="750">
                <a:solidFill>
                  <a:srgbClr val="191919"/>
                </a:solidFill>
                <a:latin typeface="Garamond"/>
                <a:ea typeface="Garamond"/>
                <a:cs typeface="Garamond"/>
                <a:sym typeface="Garamond"/>
              </a:defRPr>
            </a:lvl7pPr>
            <a:lvl8pPr indent="0" lvl="7" marL="0" marR="0" rtl="0" algn="l">
              <a:spcBef>
                <a:spcPts val="0"/>
              </a:spcBef>
              <a:buNone/>
              <a:defRPr sz="750">
                <a:solidFill>
                  <a:srgbClr val="191919"/>
                </a:solidFill>
                <a:latin typeface="Garamond"/>
                <a:ea typeface="Garamond"/>
                <a:cs typeface="Garamond"/>
                <a:sym typeface="Garamond"/>
              </a:defRPr>
            </a:lvl8pPr>
            <a:lvl9pPr indent="0" lvl="8" marL="0" marR="0" rtl="0" algn="l">
              <a:spcBef>
                <a:spcPts val="0"/>
              </a:spcBef>
              <a:buNone/>
              <a:defRPr sz="750">
                <a:solidFill>
                  <a:srgbClr val="191919"/>
                </a:solidFill>
                <a:latin typeface="Garamond"/>
                <a:ea typeface="Garamond"/>
                <a:cs typeface="Garamond"/>
                <a:sym typeface="Garamond"/>
              </a:defRPr>
            </a:lvl9pPr>
          </a:lstStyle>
          <a:p>
            <a:pPr indent="0" lvl="0" marL="0" rtl="0" algn="l">
              <a:spcBef>
                <a:spcPts val="0"/>
              </a:spcBef>
              <a:spcAft>
                <a:spcPts val="0"/>
              </a:spcAft>
              <a:buNone/>
            </a:pPr>
            <a:fld id="{00000000-1234-1234-1234-123412341234}" type="slidenum">
              <a:rPr lang="en-US"/>
              <a:t>‹#›</a:t>
            </a:fld>
            <a:endParaRPr/>
          </a:p>
        </p:txBody>
      </p:sp>
      <p:cxnSp>
        <p:nvCxnSpPr>
          <p:cNvPr id="165" name="Google Shape;165;p21"/>
          <p:cNvCxnSpPr/>
          <p:nvPr/>
        </p:nvCxnSpPr>
        <p:spPr>
          <a:xfrm rot="10800000">
            <a:off x="5715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
          <p:cNvSpPr txBox="1"/>
          <p:nvPr/>
        </p:nvSpPr>
        <p:spPr>
          <a:xfrm>
            <a:off x="435429" y="4887686"/>
            <a:ext cx="5690507" cy="1451667"/>
          </a:xfrm>
          <a:prstGeom prst="rect">
            <a:avLst/>
          </a:prstGeom>
          <a:noFill/>
          <a:ln>
            <a:noFill/>
          </a:ln>
        </p:spPr>
        <p:txBody>
          <a:bodyPr anchorCtr="0" anchor="ctr" bIns="34275" lIns="68575" spcFirstLastPara="1" rIns="68575" wrap="square" tIns="34275">
            <a:normAutofit/>
          </a:bodyPr>
          <a:lstStyle/>
          <a:p>
            <a:pPr indent="0" lvl="0" marL="0" marR="0" rtl="0" algn="r">
              <a:lnSpc>
                <a:spcPct val="100000"/>
              </a:lnSpc>
              <a:spcBef>
                <a:spcPts val="0"/>
              </a:spcBef>
              <a:spcAft>
                <a:spcPts val="0"/>
              </a:spcAft>
              <a:buClr>
                <a:schemeClr val="accent2"/>
              </a:buClr>
              <a:buSzPts val="2325"/>
              <a:buFont typeface="Twentieth Century"/>
              <a:buNone/>
            </a:pPr>
            <a:r>
              <a:rPr b="0" i="0" lang="en-US" sz="2325" u="none" cap="none" strike="noStrike">
                <a:solidFill>
                  <a:srgbClr val="191919"/>
                </a:solidFill>
                <a:latin typeface="Garamond"/>
                <a:ea typeface="Garamond"/>
                <a:cs typeface="Garamond"/>
                <a:sym typeface="Garamond"/>
              </a:rPr>
              <a:t> </a:t>
            </a:r>
            <a:r>
              <a:rPr b="0" i="0" lang="en-US" sz="2800" u="none" cap="none" strike="noStrike">
                <a:solidFill>
                  <a:srgbClr val="191919"/>
                </a:solidFill>
                <a:latin typeface="Franklin Gothic"/>
                <a:ea typeface="Franklin Gothic"/>
                <a:cs typeface="Franklin Gothic"/>
                <a:sym typeface="Franklin Gothic"/>
              </a:rPr>
              <a:t>Sister Robert Joseph Bailey:</a:t>
            </a:r>
            <a:endParaRPr b="0" i="0" sz="2800" u="none" cap="none" strike="noStrike">
              <a:solidFill>
                <a:srgbClr val="191919"/>
              </a:solidFill>
              <a:latin typeface="Franklin Gothic"/>
              <a:ea typeface="Franklin Gothic"/>
              <a:cs typeface="Franklin Gothic"/>
              <a:sym typeface="Franklin Gothic"/>
            </a:endParaRPr>
          </a:p>
          <a:p>
            <a:pPr indent="0" lvl="0" marL="0" marR="0" rtl="0" algn="r">
              <a:lnSpc>
                <a:spcPct val="100000"/>
              </a:lnSpc>
              <a:spcBef>
                <a:spcPts val="200"/>
              </a:spcBef>
              <a:spcAft>
                <a:spcPts val="0"/>
              </a:spcAft>
              <a:buClr>
                <a:schemeClr val="accent2"/>
              </a:buClr>
              <a:buSzPts val="2800"/>
              <a:buFont typeface="Twentieth Century"/>
              <a:buNone/>
            </a:pPr>
            <a:r>
              <a:rPr b="0" i="0" lang="en-US" sz="2800" u="none" cap="none" strike="noStrike">
                <a:solidFill>
                  <a:srgbClr val="191919"/>
                </a:solidFill>
                <a:latin typeface="Franklin Gothic"/>
                <a:ea typeface="Franklin Gothic"/>
                <a:cs typeface="Franklin Gothic"/>
                <a:sym typeface="Franklin Gothic"/>
              </a:rPr>
              <a:t>October 1, 2021:</a:t>
            </a:r>
            <a:endParaRPr b="0" i="0" sz="2800" u="none" cap="none" strike="noStrike">
              <a:solidFill>
                <a:srgbClr val="191919"/>
              </a:solidFill>
              <a:latin typeface="Franklin Gothic"/>
              <a:ea typeface="Franklin Gothic"/>
              <a:cs typeface="Franklin Gothic"/>
              <a:sym typeface="Franklin Gothic"/>
            </a:endParaRPr>
          </a:p>
          <a:p>
            <a:pPr indent="0" lvl="0" marL="0" marR="0" rtl="0" algn="r">
              <a:lnSpc>
                <a:spcPct val="100000"/>
              </a:lnSpc>
              <a:spcBef>
                <a:spcPts val="200"/>
              </a:spcBef>
              <a:spcAft>
                <a:spcPts val="0"/>
              </a:spcAft>
              <a:buClr>
                <a:schemeClr val="accent2"/>
              </a:buClr>
              <a:buSzPts val="2800"/>
              <a:buFont typeface="Twentieth Century"/>
              <a:buNone/>
            </a:pPr>
            <a:r>
              <a:rPr b="0" i="0" lang="en-US" sz="2800" u="none" cap="none" strike="noStrike">
                <a:solidFill>
                  <a:srgbClr val="191919"/>
                </a:solidFill>
                <a:latin typeface="Franklin Gothic"/>
                <a:ea typeface="Franklin Gothic"/>
                <a:cs typeface="Franklin Gothic"/>
                <a:sym typeface="Franklin Gothic"/>
              </a:rPr>
              <a:t>8:</a:t>
            </a:r>
            <a:r>
              <a:rPr lang="en-US" sz="2800">
                <a:solidFill>
                  <a:srgbClr val="191919"/>
                </a:solidFill>
                <a:latin typeface="Franklin Gothic"/>
                <a:ea typeface="Franklin Gothic"/>
                <a:cs typeface="Franklin Gothic"/>
                <a:sym typeface="Franklin Gothic"/>
              </a:rPr>
              <a:t>00</a:t>
            </a:r>
            <a:r>
              <a:rPr b="0" i="0" lang="en-US" sz="2800" u="none" cap="none" strike="noStrike">
                <a:solidFill>
                  <a:srgbClr val="191919"/>
                </a:solidFill>
                <a:latin typeface="Franklin Gothic"/>
                <a:ea typeface="Franklin Gothic"/>
                <a:cs typeface="Franklin Gothic"/>
                <a:sym typeface="Franklin Gothic"/>
              </a:rPr>
              <a:t> – 9:30 a.m.</a:t>
            </a:r>
            <a:endParaRPr/>
          </a:p>
        </p:txBody>
      </p:sp>
      <p:sp>
        <p:nvSpPr>
          <p:cNvPr id="372" name="Google Shape;372;p1"/>
          <p:cNvSpPr txBox="1"/>
          <p:nvPr/>
        </p:nvSpPr>
        <p:spPr>
          <a:xfrm>
            <a:off x="6400800" y="327546"/>
            <a:ext cx="2743199" cy="3875592"/>
          </a:xfrm>
          <a:prstGeom prst="rect">
            <a:avLst/>
          </a:prstGeom>
          <a:noFill/>
          <a:ln>
            <a:noFill/>
          </a:ln>
        </p:spPr>
        <p:txBody>
          <a:bodyPr anchorCtr="0" anchor="ctr" bIns="34275" lIns="68575" spcFirstLastPara="1" rIns="68575" wrap="square" tIns="34275">
            <a:noAutofit/>
          </a:bodyPr>
          <a:lstStyle/>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TITLE I ANNUAL </a:t>
            </a:r>
            <a:endParaRPr/>
          </a:p>
          <a:p>
            <a:pPr indent="0" lvl="0" marL="0" marR="0" rtl="0" algn="l">
              <a:lnSpc>
                <a:spcPct val="80000"/>
              </a:lnSpc>
              <a:spcBef>
                <a:spcPts val="0"/>
              </a:spcBef>
              <a:spcAft>
                <a:spcPts val="0"/>
              </a:spcAft>
              <a:buClr>
                <a:schemeClr val="lt1"/>
              </a:buClr>
              <a:buSzPts val="3600"/>
              <a:buFont typeface="Franklin Gothic"/>
              <a:buNone/>
            </a:pPr>
            <a:r>
              <a:rPr b="1" i="0" lang="en-US" sz="3600" u="none" cap="none" strike="noStrike">
                <a:solidFill>
                  <a:schemeClr val="lt1"/>
                </a:solidFill>
                <a:latin typeface="Franklin Gothic"/>
                <a:ea typeface="Franklin Gothic"/>
                <a:cs typeface="Franklin Gothic"/>
                <a:sym typeface="Franklin Gothic"/>
              </a:rPr>
              <a:t>PARENT MEETING </a:t>
            </a:r>
            <a:br>
              <a:rPr b="1" i="0" lang="en-US" sz="3600" u="none" cap="none" strike="noStrike">
                <a:solidFill>
                  <a:schemeClr val="lt1"/>
                </a:solidFill>
                <a:latin typeface="Franklin Gothic"/>
                <a:ea typeface="Franklin Gothic"/>
                <a:cs typeface="Franklin Gothic"/>
                <a:sym typeface="Franklin Gothic"/>
              </a:rPr>
            </a:br>
            <a:br>
              <a:rPr b="1" i="0" lang="en-US" sz="2400" u="none" cap="none" strike="noStrike">
                <a:solidFill>
                  <a:schemeClr val="lt1"/>
                </a:solidFill>
                <a:latin typeface="Century Gothic"/>
                <a:ea typeface="Century Gothic"/>
                <a:cs typeface="Century Gothic"/>
                <a:sym typeface="Century Gothic"/>
              </a:rPr>
            </a:br>
            <a:r>
              <a:rPr b="1" i="0" lang="en-US" sz="2800" u="none" cap="none" strike="noStrike">
                <a:solidFill>
                  <a:schemeClr val="lt1"/>
                </a:solidFill>
                <a:latin typeface="Franklin Gothic"/>
                <a:ea typeface="Franklin Gothic"/>
                <a:cs typeface="Franklin Gothic"/>
                <a:sym typeface="Franklin Gothic"/>
              </a:rPr>
              <a:t>(REUNIÓN ANUAL DE PADRES DE TITULO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0"/>
          <p:cNvSpPr txBox="1"/>
          <p:nvPr>
            <p:ph idx="1" type="body"/>
          </p:nvPr>
        </p:nvSpPr>
        <p:spPr>
          <a:xfrm>
            <a:off x="800753" y="859809"/>
            <a:ext cx="7788075" cy="5242723"/>
          </a:xfrm>
          <a:prstGeom prst="rect">
            <a:avLst/>
          </a:prstGeom>
          <a:solidFill>
            <a:srgbClr val="B4E6CD"/>
          </a:solidFill>
          <a:ln>
            <a:noFill/>
          </a:ln>
        </p:spPr>
        <p:txBody>
          <a:bodyPr anchorCtr="0" anchor="t" bIns="45700" lIns="45700" spcFirstLastPara="1" rIns="45700" wrap="square" tIns="45700">
            <a:noAutofit/>
          </a:bodyPr>
          <a:lstStyle/>
          <a:p>
            <a:pPr indent="-342900" lvl="1" marL="578358" rtl="0" algn="l">
              <a:lnSpc>
                <a:spcPct val="90000"/>
              </a:lnSpc>
              <a:spcBef>
                <a:spcPts val="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help decide if the school’s Title I program is meeting the needs of their child.</a:t>
            </a:r>
            <a:r>
              <a:rPr lang="en-US" sz="2800">
                <a:latin typeface="Franklin Gothic"/>
                <a:ea typeface="Franklin Gothic"/>
                <a:cs typeface="Franklin Gothic"/>
                <a:sym typeface="Franklin Gothic"/>
              </a:rPr>
              <a:t>                                                        </a:t>
            </a:r>
            <a:r>
              <a:rPr i="1" lang="en-US" sz="2600">
                <a:solidFill>
                  <a:srgbClr val="000B77"/>
                </a:solidFill>
                <a:latin typeface="Franklin Gothic"/>
                <a:ea typeface="Franklin Gothic"/>
                <a:cs typeface="Franklin Gothic"/>
                <a:sym typeface="Franklin Gothic"/>
              </a:rPr>
              <a:t>(</a:t>
            </a:r>
            <a:r>
              <a:rPr i="1" lang="en-US" sz="2500">
                <a:solidFill>
                  <a:srgbClr val="000B77"/>
                </a:solidFill>
                <a:latin typeface="Franklin Gothic"/>
                <a:ea typeface="Franklin Gothic"/>
                <a:cs typeface="Franklin Gothic"/>
                <a:sym typeface="Franklin Gothic"/>
              </a:rPr>
              <a:t>El </a:t>
            </a:r>
            <a:r>
              <a:rPr i="1" lang="en-US" sz="2500" u="sng">
                <a:solidFill>
                  <a:srgbClr val="000B77"/>
                </a:solidFill>
                <a:latin typeface="Franklin Gothic"/>
                <a:ea typeface="Franklin Gothic"/>
                <a:cs typeface="Franklin Gothic"/>
                <a:sym typeface="Franklin Gothic"/>
              </a:rPr>
              <a:t>derecho</a:t>
            </a:r>
            <a:r>
              <a:rPr i="1" lang="en-US" sz="2500">
                <a:solidFill>
                  <a:srgbClr val="000B77"/>
                </a:solidFill>
                <a:latin typeface="Franklin Gothic"/>
                <a:ea typeface="Franklin Gothic"/>
                <a:cs typeface="Franklin Gothic"/>
                <a:sym typeface="Franklin Gothic"/>
              </a:rPr>
              <a:t> de ayudar a decidir si el programa de Titulo I dentro de la escuela esta llenando las necesidades de su hijo/a.)</a:t>
            </a:r>
            <a:endParaRPr sz="1500"/>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1150"/>
              <a:buNone/>
            </a:pPr>
            <a:r>
              <a:t/>
            </a:r>
            <a:endParaRPr sz="1000">
              <a:solidFill>
                <a:srgbClr val="A8BF4D"/>
              </a:solidFill>
              <a:latin typeface="Franklin Gothic"/>
              <a:ea typeface="Franklin Gothic"/>
              <a:cs typeface="Franklin Gothic"/>
              <a:sym typeface="Franklin Gothic"/>
            </a:endParaRPr>
          </a:p>
          <a:p>
            <a:pPr indent="-342900" lvl="1" marL="578358" rtl="0" algn="l">
              <a:lnSpc>
                <a:spcPct val="90000"/>
              </a:lnSpc>
              <a:spcBef>
                <a:spcPts val="600"/>
              </a:spcBef>
              <a:spcAft>
                <a:spcPts val="0"/>
              </a:spcAft>
              <a:buClr>
                <a:srgbClr val="5588BB"/>
              </a:buClr>
              <a:buSzPts val="345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right</a:t>
            </a:r>
            <a:r>
              <a:rPr lang="en-US" sz="3000">
                <a:latin typeface="Franklin Gothic"/>
                <a:ea typeface="Franklin Gothic"/>
                <a:cs typeface="Franklin Gothic"/>
                <a:sym typeface="Franklin Gothic"/>
              </a:rPr>
              <a:t> to offer suggestions for academic improvement and increased parental involvement.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ofrecer sugerencias para un mejoramiento académico y aumentar la participación de los padres.)</a:t>
            </a:r>
            <a:endParaRPr/>
          </a:p>
          <a:p>
            <a:pPr indent="-98425" lvl="1" marL="406908" rtl="0" algn="l">
              <a:lnSpc>
                <a:spcPct val="90000"/>
              </a:lnSpc>
              <a:spcBef>
                <a:spcPts val="20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1"/>
          <p:cNvSpPr txBox="1"/>
          <p:nvPr>
            <p:ph idx="1" type="body"/>
          </p:nvPr>
        </p:nvSpPr>
        <p:spPr>
          <a:xfrm>
            <a:off x="800754" y="668741"/>
            <a:ext cx="7360608" cy="5677468"/>
          </a:xfrm>
          <a:prstGeom prst="rect">
            <a:avLst/>
          </a:prstGeom>
          <a:solidFill>
            <a:srgbClr val="B4E6CD"/>
          </a:solidFill>
          <a:ln>
            <a:noFill/>
          </a:ln>
        </p:spPr>
        <p:txBody>
          <a:bodyPr anchorCtr="0" anchor="t" bIns="45700" lIns="45700" spcFirstLastPara="1" rIns="45700" wrap="square" tIns="45700">
            <a:noAutofit/>
          </a:bodyPr>
          <a:lstStyle/>
          <a:p>
            <a:pPr indent="-98425" lvl="1" marL="406908" rtl="0" algn="l">
              <a:lnSpc>
                <a:spcPct val="90000"/>
              </a:lnSpc>
              <a:spcBef>
                <a:spcPts val="0"/>
              </a:spcBef>
              <a:spcAft>
                <a:spcPts val="0"/>
              </a:spcAft>
              <a:buClr>
                <a:srgbClr val="5588BB"/>
              </a:buClr>
              <a:buSzPts val="1150"/>
              <a:buFont typeface="Noto Sans Symbols"/>
              <a:buNone/>
            </a:pPr>
            <a:r>
              <a:t/>
            </a:r>
            <a:endParaRPr sz="1000">
              <a:solidFill>
                <a:srgbClr val="FEFEFE"/>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share information with the teacher about their child’s interests and abilities</a:t>
            </a:r>
            <a:r>
              <a:rPr lang="en-US" sz="2600">
                <a:latin typeface="Libre Franklin"/>
                <a:ea typeface="Libre Franklin"/>
                <a:cs typeface="Libre Franklin"/>
                <a:sym typeface="Libre Franklin"/>
              </a:rPr>
              <a:t>.</a:t>
            </a:r>
            <a:r>
              <a:rPr lang="en-US" sz="2600">
                <a:solidFill>
                  <a:srgbClr val="422C16"/>
                </a:solidFill>
                <a:latin typeface="Libre Franklin"/>
                <a:ea typeface="Libre Franklin"/>
                <a:cs typeface="Libre Franklin"/>
                <a:sym typeface="Libre Franklin"/>
              </a:rPr>
              <a:t>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compartir información con el maestro tocante a los intereses y las habilidades del niño/a.)</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342900" lvl="1" marL="578358" rtl="0" algn="l">
              <a:lnSpc>
                <a:spcPct val="90000"/>
              </a:lnSpc>
              <a:spcBef>
                <a:spcPts val="520"/>
              </a:spcBef>
              <a:spcAft>
                <a:spcPts val="0"/>
              </a:spcAft>
              <a:buClr>
                <a:srgbClr val="5588BB"/>
              </a:buClr>
              <a:buSzPts val="2990"/>
              <a:buFont typeface="Noto Sans Symbols"/>
              <a:buChar char="▪"/>
            </a:pPr>
            <a:r>
              <a:rPr lang="en-US" sz="2600">
                <a:latin typeface="Franklin Gothic"/>
                <a:ea typeface="Franklin Gothic"/>
                <a:cs typeface="Franklin Gothic"/>
                <a:sym typeface="Franklin Gothic"/>
              </a:rPr>
              <a:t>The </a:t>
            </a:r>
            <a:r>
              <a:rPr lang="en-US" sz="2600" u="sng">
                <a:latin typeface="Franklin Gothic"/>
                <a:ea typeface="Franklin Gothic"/>
                <a:cs typeface="Franklin Gothic"/>
                <a:sym typeface="Franklin Gothic"/>
              </a:rPr>
              <a:t>responsibility</a:t>
            </a:r>
            <a:r>
              <a:rPr lang="en-US" sz="2600">
                <a:latin typeface="Franklin Gothic"/>
                <a:ea typeface="Franklin Gothic"/>
                <a:cs typeface="Franklin Gothic"/>
                <a:sym typeface="Franklin Gothic"/>
              </a:rPr>
              <a:t> to attend parent conferences and to communicate regularly with the school concerning their child’s academic progress. </a:t>
            </a:r>
            <a:r>
              <a:rPr i="1" lang="en-US" sz="2400">
                <a:solidFill>
                  <a:srgbClr val="000B77"/>
                </a:solidFill>
                <a:latin typeface="Franklin Gothic"/>
                <a:ea typeface="Franklin Gothic"/>
                <a:cs typeface="Franklin Gothic"/>
                <a:sym typeface="Franklin Gothic"/>
              </a:rPr>
              <a:t>(La </a:t>
            </a:r>
            <a:r>
              <a:rPr i="1" lang="en-US" sz="2400" u="sng">
                <a:solidFill>
                  <a:srgbClr val="000B77"/>
                </a:solidFill>
                <a:latin typeface="Franklin Gothic"/>
                <a:ea typeface="Franklin Gothic"/>
                <a:cs typeface="Franklin Gothic"/>
                <a:sym typeface="Franklin Gothic"/>
              </a:rPr>
              <a:t>responsabilidad</a:t>
            </a:r>
            <a:r>
              <a:rPr i="1" lang="en-US" sz="2400">
                <a:solidFill>
                  <a:srgbClr val="000B77"/>
                </a:solidFill>
                <a:latin typeface="Franklin Gothic"/>
                <a:ea typeface="Franklin Gothic"/>
                <a:cs typeface="Franklin Gothic"/>
                <a:sym typeface="Franklin Gothic"/>
              </a:rPr>
              <a:t> de asistir a conferencias de padres y de comunicarse regularmente con la escuela acerca del progreso académico de sus niños.)</a:t>
            </a:r>
            <a:endParaRPr/>
          </a:p>
          <a:p>
            <a:pPr indent="-167640" lvl="1" marL="578358" rtl="0" algn="l">
              <a:lnSpc>
                <a:spcPct val="90000"/>
              </a:lnSpc>
              <a:spcBef>
                <a:spcPts val="480"/>
              </a:spcBef>
              <a:spcAft>
                <a:spcPts val="0"/>
              </a:spcAft>
              <a:buClr>
                <a:srgbClr val="5588BB"/>
              </a:buClr>
              <a:buSzPts val="2760"/>
              <a:buFont typeface="Noto Sans Symbols"/>
              <a:buNone/>
            </a:pPr>
            <a:r>
              <a:t/>
            </a:r>
            <a:endParaRPr sz="2400">
              <a:solidFill>
                <a:srgbClr val="5588BB"/>
              </a:solidFill>
              <a:latin typeface="Libre Franklin"/>
              <a:ea typeface="Libre Franklin"/>
              <a:cs typeface="Libre Franklin"/>
              <a:sym typeface="Libre Franklin"/>
            </a:endParaRPr>
          </a:p>
          <a:p>
            <a:pPr indent="0" lvl="0" marL="0" rtl="0" algn="l">
              <a:lnSpc>
                <a:spcPct val="100000"/>
              </a:lnSpc>
              <a:spcBef>
                <a:spcPts val="480"/>
              </a:spcBef>
              <a:spcAft>
                <a:spcPts val="0"/>
              </a:spcAft>
              <a:buClr>
                <a:srgbClr val="83992A"/>
              </a:buClr>
              <a:buSzPts val="2760"/>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2"/>
          <p:cNvSpPr txBox="1"/>
          <p:nvPr>
            <p:ph idx="1" type="body"/>
          </p:nvPr>
        </p:nvSpPr>
        <p:spPr>
          <a:xfrm>
            <a:off x="658914" y="1009934"/>
            <a:ext cx="7788075" cy="5090617"/>
          </a:xfrm>
          <a:prstGeom prst="rect">
            <a:avLst/>
          </a:prstGeom>
          <a:solidFill>
            <a:srgbClr val="B4E6CD"/>
          </a:solidFill>
          <a:ln>
            <a:noFill/>
          </a:ln>
        </p:spPr>
        <p:txBody>
          <a:bodyPr anchorCtr="0" anchor="t" bIns="45700" lIns="45700" spcFirstLastPara="1" rIns="45700" wrap="square" tIns="45700">
            <a:normAutofit lnSpcReduction="20000"/>
          </a:bodyPr>
          <a:lstStyle/>
          <a:p>
            <a:pPr indent="0" lvl="0" marL="265176" rtl="0" algn="l">
              <a:lnSpc>
                <a:spcPct val="90000"/>
              </a:lnSpc>
              <a:spcBef>
                <a:spcPts val="0"/>
              </a:spcBef>
              <a:spcAft>
                <a:spcPts val="0"/>
              </a:spcAft>
              <a:buNone/>
            </a:pPr>
            <a:r>
              <a:t/>
            </a:r>
            <a:endParaRPr sz="3000">
              <a:latin typeface="Franklin Gothic"/>
              <a:ea typeface="Franklin Gothic"/>
              <a:cs typeface="Franklin Gothic"/>
              <a:sym typeface="Franklin Gothic"/>
            </a:endParaRPr>
          </a:p>
          <a:p>
            <a:pPr indent="-457200" lvl="1" marL="692658" rtl="0" algn="l">
              <a:lnSpc>
                <a:spcPct val="90000"/>
              </a:lnSpc>
              <a:spcBef>
                <a:spcPts val="0"/>
              </a:spcBef>
              <a:spcAft>
                <a:spcPts val="0"/>
              </a:spcAft>
              <a:buClr>
                <a:srgbClr val="5588BB"/>
              </a:buClr>
              <a:buSzPts val="3200"/>
              <a:buFont typeface="Noto Sans Symbols"/>
              <a:buChar char="▪"/>
            </a:pPr>
            <a:r>
              <a:rPr lang="en-US" sz="3000">
                <a:latin typeface="Franklin Gothic"/>
                <a:ea typeface="Franklin Gothic"/>
                <a:cs typeface="Franklin Gothic"/>
                <a:sym typeface="Franklin Gothic"/>
              </a:rPr>
              <a:t>The </a:t>
            </a:r>
            <a:r>
              <a:rPr lang="en-US" sz="3000" u="sng">
                <a:latin typeface="Franklin Gothic"/>
                <a:ea typeface="Franklin Gothic"/>
                <a:cs typeface="Franklin Gothic"/>
                <a:sym typeface="Franklin Gothic"/>
              </a:rPr>
              <a:t>responsibility</a:t>
            </a:r>
            <a:r>
              <a:rPr lang="en-US" sz="3000">
                <a:latin typeface="Franklin Gothic"/>
                <a:ea typeface="Franklin Gothic"/>
                <a:cs typeface="Franklin Gothic"/>
                <a:sym typeface="Franklin Gothic"/>
              </a:rPr>
              <a:t> to ensure their child attends school regularly, completes all homework and classroom assignments, and adheres to the District’s Educational Accord, Honor Code, and school behavior policies. </a:t>
            </a:r>
            <a:r>
              <a:rPr lang="en-US" sz="3200">
                <a:latin typeface="Franklin Gothic"/>
                <a:ea typeface="Franklin Gothic"/>
                <a:cs typeface="Franklin Gothic"/>
                <a:sym typeface="Franklin Gothic"/>
              </a:rPr>
              <a:t>   </a:t>
            </a:r>
            <a:endParaRPr/>
          </a:p>
          <a:p>
            <a:pPr indent="0" lvl="1" marL="235458" rtl="0" algn="l">
              <a:lnSpc>
                <a:spcPct val="90000"/>
              </a:lnSpc>
              <a:spcBef>
                <a:spcPts val="200"/>
              </a:spcBef>
              <a:spcAft>
                <a:spcPts val="0"/>
              </a:spcAft>
              <a:buClr>
                <a:srgbClr val="5588BB"/>
              </a:buClr>
              <a:buSzPts val="2400"/>
              <a:buNone/>
            </a:pPr>
            <a:r>
              <a:t/>
            </a:r>
            <a:endParaRPr i="1" sz="2400">
              <a:solidFill>
                <a:srgbClr val="000B77"/>
              </a:solidFill>
              <a:latin typeface="Franklin Gothic"/>
              <a:ea typeface="Franklin Gothic"/>
              <a:cs typeface="Franklin Gothic"/>
              <a:sym typeface="Franklin Gothic"/>
            </a:endParaRPr>
          </a:p>
          <a:p>
            <a:pPr indent="0" lvl="1" marL="235458" rtl="0" algn="l">
              <a:lnSpc>
                <a:spcPct val="90000"/>
              </a:lnSpc>
              <a:spcBef>
                <a:spcPts val="200"/>
              </a:spcBef>
              <a:spcAft>
                <a:spcPts val="0"/>
              </a:spcAft>
              <a:buClr>
                <a:srgbClr val="5588BB"/>
              </a:buClr>
              <a:buSzPts val="2600"/>
              <a:buNone/>
            </a:pPr>
            <a:r>
              <a:rPr i="1" lang="en-US" sz="2600">
                <a:solidFill>
                  <a:srgbClr val="000B77"/>
                </a:solidFill>
                <a:latin typeface="Franklin Gothic"/>
                <a:ea typeface="Franklin Gothic"/>
                <a:cs typeface="Franklin Gothic"/>
                <a:sym typeface="Franklin Gothic"/>
              </a:rPr>
              <a:t>(La </a:t>
            </a:r>
            <a:r>
              <a:rPr i="1" lang="en-US" sz="2600" u="sng">
                <a:solidFill>
                  <a:srgbClr val="000B77"/>
                </a:solidFill>
                <a:latin typeface="Franklin Gothic"/>
                <a:ea typeface="Franklin Gothic"/>
                <a:cs typeface="Franklin Gothic"/>
                <a:sym typeface="Franklin Gothic"/>
              </a:rPr>
              <a:t>responsabilidad</a:t>
            </a:r>
            <a:r>
              <a:rPr i="1" lang="en-US" sz="2600">
                <a:solidFill>
                  <a:srgbClr val="000B77"/>
                </a:solidFill>
                <a:latin typeface="Franklin Gothic"/>
                <a:ea typeface="Franklin Gothic"/>
                <a:cs typeface="Franklin Gothic"/>
                <a:sym typeface="Franklin Gothic"/>
              </a:rPr>
              <a:t> de asegurar que sus hijos asistan a la escuela regularmente, completen todas las tareas y en las del aula, y se adhiere al Acuerdo de la Educación del distrito, código de honor, y las normas de conducta en la escuela.)</a:t>
            </a:r>
            <a:endParaRPr i="1" sz="2600">
              <a:solidFill>
                <a:srgbClr val="000B77"/>
              </a:solidFill>
              <a:latin typeface="Franklin Gothic"/>
              <a:ea typeface="Franklin Gothic"/>
              <a:cs typeface="Franklin Gothic"/>
              <a:sym typeface="Franklin Gothic"/>
            </a:endParaRPr>
          </a:p>
          <a:p>
            <a:pPr indent="-292100" lvl="1" marL="841251" rtl="0" algn="l">
              <a:lnSpc>
                <a:spcPct val="90000"/>
              </a:lnSpc>
              <a:spcBef>
                <a:spcPts val="200"/>
              </a:spcBef>
              <a:spcAft>
                <a:spcPts val="0"/>
              </a:spcAft>
              <a:buClr>
                <a:srgbClr val="5588BB"/>
              </a:buClr>
              <a:buSzPts val="2600"/>
              <a:buFont typeface="Noto Sans Symbols"/>
              <a:buNone/>
            </a:pPr>
            <a:r>
              <a:t/>
            </a:r>
            <a:endParaRPr sz="2600">
              <a:solidFill>
                <a:srgbClr val="422C16"/>
              </a:solidFill>
            </a:endParaRPr>
          </a:p>
          <a:p>
            <a:pPr indent="0" lvl="0" marL="91440" rtl="0" algn="l">
              <a:lnSpc>
                <a:spcPct val="100000"/>
              </a:lnSpc>
              <a:spcBef>
                <a:spcPts val="480"/>
              </a:spcBef>
              <a:spcAft>
                <a:spcPts val="0"/>
              </a:spcAft>
              <a:buClr>
                <a:srgbClr val="5588BB"/>
              </a:buClr>
              <a:buSzPts val="2760"/>
              <a:buFont typeface="Noto Sans Symbols"/>
              <a:buNone/>
            </a:pPr>
            <a:r>
              <a:t/>
            </a:r>
            <a:endParaRPr sz="2400">
              <a:solidFill>
                <a:srgbClr val="5588BB"/>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3"/>
          <p:cNvSpPr txBox="1"/>
          <p:nvPr>
            <p:ph idx="1" type="body"/>
          </p:nvPr>
        </p:nvSpPr>
        <p:spPr>
          <a:xfrm>
            <a:off x="768096" y="2647666"/>
            <a:ext cx="7788075" cy="3661694"/>
          </a:xfrm>
          <a:prstGeom prst="rect">
            <a:avLst/>
          </a:prstGeom>
          <a:noFill/>
          <a:ln cap="flat" cmpd="sng" w="28575">
            <a:solidFill>
              <a:schemeClr val="dk1"/>
            </a:solidFill>
            <a:prstDash val="solid"/>
            <a:round/>
            <a:headEnd len="sm" w="sm" type="none"/>
            <a:tailEnd len="sm" w="sm" type="none"/>
          </a:ln>
        </p:spPr>
        <p:txBody>
          <a:bodyPr anchorCtr="0" anchor="t" bIns="45700" lIns="45700" spcFirstLastPara="1" rIns="45700" wrap="square" tIns="45700">
            <a:normAutofit/>
          </a:bodyPr>
          <a:lstStyle/>
          <a:p>
            <a:pPr indent="0" lvl="0" marL="0" rtl="0" algn="ctr">
              <a:lnSpc>
                <a:spcPct val="100000"/>
              </a:lnSpc>
              <a:spcBef>
                <a:spcPts val="0"/>
              </a:spcBef>
              <a:spcAft>
                <a:spcPts val="0"/>
              </a:spcAft>
              <a:buClr>
                <a:srgbClr val="83992A"/>
              </a:buClr>
              <a:buSzPts val="2760"/>
              <a:buNone/>
            </a:pPr>
            <a:r>
              <a:rPr lang="en-US" sz="2400">
                <a:latin typeface="Franklin Gothic"/>
                <a:ea typeface="Franklin Gothic"/>
                <a:cs typeface="Franklin Gothic"/>
                <a:sym typeface="Franklin Gothic"/>
              </a:rPr>
              <a:t>Last year’s survey results 2020-21:</a:t>
            </a:r>
            <a:endParaRPr/>
          </a:p>
          <a:p>
            <a:pPr indent="-131445" lvl="0" marL="91440" rtl="0" algn="ctr">
              <a:lnSpc>
                <a:spcPct val="100000"/>
              </a:lnSpc>
              <a:spcBef>
                <a:spcPts val="960"/>
              </a:spcBef>
              <a:spcAft>
                <a:spcPts val="0"/>
              </a:spcAft>
              <a:buClr>
                <a:srgbClr val="83992A"/>
              </a:buClr>
              <a:buSzPts val="2070"/>
              <a:buChar char=" "/>
            </a:pPr>
            <a:r>
              <a:rPr b="1" lang="en-US" sz="1800" u="sng">
                <a:latin typeface="Franklin Gothic"/>
                <a:ea typeface="Franklin Gothic"/>
                <a:cs typeface="Franklin Gothic"/>
                <a:sym typeface="Franklin Gothic"/>
              </a:rPr>
              <a:t>Parent Involvement and Support:</a:t>
            </a:r>
            <a:endParaRPr/>
          </a:p>
          <a:p>
            <a:pPr indent="0" lvl="0" marL="0" rtl="0" algn="l">
              <a:lnSpc>
                <a:spcPct val="100000"/>
              </a:lnSpc>
              <a:spcBef>
                <a:spcPts val="920"/>
              </a:spcBef>
              <a:spcAft>
                <a:spcPts val="0"/>
              </a:spcAft>
              <a:buClr>
                <a:srgbClr val="83992A"/>
              </a:buClr>
              <a:buSzPts val="1840"/>
              <a:buNone/>
            </a:pPr>
            <a:r>
              <a:rPr b="1" lang="en-US" sz="1600">
                <a:latin typeface="Franklin Gothic"/>
                <a:ea typeface="Franklin Gothic"/>
                <a:cs typeface="Franklin Gothic"/>
                <a:sym typeface="Franklin Gothic"/>
              </a:rPr>
              <a:t>*93 % feel welcome</a:t>
            </a:r>
            <a:endParaRPr/>
          </a:p>
          <a:p>
            <a:pPr indent="0" lvl="0" marL="0" rtl="0" algn="l">
              <a:lnSpc>
                <a:spcPct val="100000"/>
              </a:lnSpc>
              <a:spcBef>
                <a:spcPts val="920"/>
              </a:spcBef>
              <a:spcAft>
                <a:spcPts val="0"/>
              </a:spcAft>
              <a:buClr>
                <a:srgbClr val="83992A"/>
              </a:buClr>
              <a:buSzPts val="1840"/>
              <a:buNone/>
            </a:pPr>
            <a:r>
              <a:rPr b="1" lang="en-US" sz="1600">
                <a:latin typeface="Franklin Gothic"/>
                <a:ea typeface="Franklin Gothic"/>
                <a:cs typeface="Franklin Gothic"/>
                <a:sym typeface="Franklin Gothic"/>
              </a:rPr>
              <a:t>*96% feel the school promptly responds to concerns and returns messages</a:t>
            </a:r>
            <a:endParaRPr/>
          </a:p>
          <a:p>
            <a:pPr indent="0" lvl="0" marL="0" rtl="0" algn="l">
              <a:lnSpc>
                <a:spcPct val="100000"/>
              </a:lnSpc>
              <a:spcBef>
                <a:spcPts val="920"/>
              </a:spcBef>
              <a:spcAft>
                <a:spcPts val="0"/>
              </a:spcAft>
              <a:buClr>
                <a:srgbClr val="83992A"/>
              </a:buClr>
              <a:buSzPts val="1840"/>
              <a:buNone/>
            </a:pPr>
            <a:r>
              <a:rPr b="1" lang="en-US" sz="1600">
                <a:latin typeface="Franklin Gothic"/>
                <a:ea typeface="Franklin Gothic"/>
                <a:cs typeface="Franklin Gothic"/>
                <a:sym typeface="Franklin Gothic"/>
              </a:rPr>
              <a:t>*100%  agree with the curriculum</a:t>
            </a:r>
            <a:endParaRPr/>
          </a:p>
          <a:p>
            <a:pPr indent="0" lvl="0" marL="0" rtl="0" algn="l">
              <a:lnSpc>
                <a:spcPct val="100000"/>
              </a:lnSpc>
              <a:spcBef>
                <a:spcPts val="920"/>
              </a:spcBef>
              <a:spcAft>
                <a:spcPts val="0"/>
              </a:spcAft>
              <a:buClr>
                <a:srgbClr val="83992A"/>
              </a:buClr>
              <a:buSzPts val="1840"/>
              <a:buNone/>
            </a:pPr>
            <a:r>
              <a:rPr b="1" lang="en-US" sz="1600">
                <a:latin typeface="Franklin Gothic"/>
                <a:ea typeface="Franklin Gothic"/>
                <a:cs typeface="Franklin Gothic"/>
                <a:sym typeface="Franklin Gothic"/>
              </a:rPr>
              <a:t>*96% feel school administration takes prompt action when problems occur</a:t>
            </a:r>
            <a:endParaRPr/>
          </a:p>
          <a:p>
            <a:pPr indent="0" lvl="0" marL="0" rtl="0" algn="l">
              <a:lnSpc>
                <a:spcPct val="100000"/>
              </a:lnSpc>
              <a:spcBef>
                <a:spcPts val="920"/>
              </a:spcBef>
              <a:spcAft>
                <a:spcPts val="0"/>
              </a:spcAft>
              <a:buClr>
                <a:srgbClr val="83992A"/>
              </a:buClr>
              <a:buSzPts val="1840"/>
              <a:buNone/>
            </a:pPr>
            <a:r>
              <a:rPr b="1" lang="en-US" sz="1600">
                <a:latin typeface="Franklin Gothic"/>
                <a:ea typeface="Franklin Gothic"/>
                <a:cs typeface="Franklin Gothic"/>
                <a:sym typeface="Franklin Gothic"/>
              </a:rPr>
              <a:t>*93% feel the school is safe</a:t>
            </a:r>
            <a:endParaRPr/>
          </a:p>
          <a:p>
            <a:pPr indent="0" lvl="0" marL="0" rtl="0" algn="l">
              <a:lnSpc>
                <a:spcPct val="100000"/>
              </a:lnSpc>
              <a:spcBef>
                <a:spcPts val="920"/>
              </a:spcBef>
              <a:spcAft>
                <a:spcPts val="0"/>
              </a:spcAft>
              <a:buClr>
                <a:srgbClr val="83992A"/>
              </a:buClr>
              <a:buSzPts val="1840"/>
              <a:buNone/>
            </a:pPr>
            <a:r>
              <a:rPr b="1" lang="en-US" sz="1600">
                <a:latin typeface="Franklin Gothic"/>
                <a:ea typeface="Franklin Gothic"/>
                <a:cs typeface="Franklin Gothic"/>
                <a:sym typeface="Franklin Gothic"/>
              </a:rPr>
              <a:t>*90% feel the school has clear rules for behavior</a:t>
            </a:r>
            <a:endParaRPr/>
          </a:p>
          <a:p>
            <a:pPr indent="0" lvl="0" marL="0" rtl="0" algn="l">
              <a:lnSpc>
                <a:spcPct val="100000"/>
              </a:lnSpc>
              <a:spcBef>
                <a:spcPts val="920"/>
              </a:spcBef>
              <a:spcAft>
                <a:spcPts val="0"/>
              </a:spcAft>
              <a:buClr>
                <a:srgbClr val="83992A"/>
              </a:buClr>
              <a:buSzPts val="1840"/>
              <a:buNone/>
            </a:pPr>
            <a:r>
              <a:rPr b="1" lang="en-US" sz="1600">
                <a:latin typeface="Franklin Gothic"/>
                <a:ea typeface="Franklin Gothic"/>
                <a:cs typeface="Franklin Gothic"/>
                <a:sym typeface="Franklin Gothic"/>
              </a:rPr>
              <a:t>*86% feel the school does a good job to prevent bullying</a:t>
            </a:r>
            <a:endParaRPr/>
          </a:p>
          <a:p>
            <a:pPr indent="-110490" lvl="0" marL="285750" rtl="0" algn="l">
              <a:lnSpc>
                <a:spcPct val="100000"/>
              </a:lnSpc>
              <a:spcBef>
                <a:spcPts val="1080"/>
              </a:spcBef>
              <a:spcAft>
                <a:spcPts val="0"/>
              </a:spcAft>
              <a:buClr>
                <a:srgbClr val="83992A"/>
              </a:buClr>
              <a:buSzPts val="2760"/>
              <a:buFont typeface="Arial"/>
              <a:buNone/>
            </a:pPr>
            <a:r>
              <a:t/>
            </a:r>
            <a:endParaRPr sz="2400">
              <a:solidFill>
                <a:srgbClr val="422C16"/>
              </a:solidFill>
              <a:latin typeface="Garamond"/>
              <a:ea typeface="Garamond"/>
              <a:cs typeface="Garamond"/>
              <a:sym typeface="Garamond"/>
            </a:endParaRPr>
          </a:p>
          <a:p>
            <a:pPr indent="0" lvl="0" marL="0" rtl="0" algn="l">
              <a:lnSpc>
                <a:spcPct val="100000"/>
              </a:lnSpc>
              <a:spcBef>
                <a:spcPts val="1080"/>
              </a:spcBef>
              <a:spcAft>
                <a:spcPts val="0"/>
              </a:spcAft>
              <a:buClr>
                <a:srgbClr val="5588BB"/>
              </a:buClr>
              <a:buSzPts val="2760"/>
              <a:buNone/>
            </a:pPr>
            <a:r>
              <a:t/>
            </a:r>
            <a:endParaRPr sz="2400">
              <a:solidFill>
                <a:srgbClr val="5588BB"/>
              </a:solidFill>
              <a:latin typeface="Garamond"/>
              <a:ea typeface="Garamond"/>
              <a:cs typeface="Garamond"/>
              <a:sym typeface="Garamond"/>
            </a:endParaRPr>
          </a:p>
        </p:txBody>
      </p:sp>
      <p:sp>
        <p:nvSpPr>
          <p:cNvPr id="444" name="Google Shape;444;p13"/>
          <p:cNvSpPr/>
          <p:nvPr/>
        </p:nvSpPr>
        <p:spPr>
          <a:xfrm>
            <a:off x="768096" y="635590"/>
            <a:ext cx="769620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cap="none">
                <a:solidFill>
                  <a:schemeClr val="dk1"/>
                </a:solidFill>
                <a:latin typeface="Franklin Gothic"/>
                <a:ea typeface="Franklin Gothic"/>
                <a:cs typeface="Franklin Gothic"/>
                <a:sym typeface="Franklin Gothic"/>
              </a:rPr>
              <a:t>DISTRICTWIDE SURVEY RESULTS</a:t>
            </a:r>
            <a:r>
              <a:rPr b="1" lang="en-US" sz="3000" cap="none">
                <a:solidFill>
                  <a:schemeClr val="dk1"/>
                </a:solidFill>
                <a:latin typeface="Candara"/>
                <a:ea typeface="Candara"/>
                <a:cs typeface="Candara"/>
                <a:sym typeface="Candara"/>
              </a:rPr>
              <a:t> </a:t>
            </a:r>
            <a:endParaRPr b="1" sz="3000" cap="none">
              <a:solidFill>
                <a:schemeClr val="dk1"/>
              </a:solidFill>
              <a:latin typeface="Candara"/>
              <a:ea typeface="Candara"/>
              <a:cs typeface="Candara"/>
              <a:sym typeface="Candara"/>
            </a:endParaRPr>
          </a:p>
          <a:p>
            <a:pPr indent="0" lvl="0" marL="0" marR="0" rtl="0" algn="ctr">
              <a:spcBef>
                <a:spcPts val="0"/>
              </a:spcBef>
              <a:spcAft>
                <a:spcPts val="0"/>
              </a:spcAft>
              <a:buNone/>
            </a:pPr>
            <a:r>
              <a:rPr i="1" lang="en-US" sz="3200">
                <a:solidFill>
                  <a:srgbClr val="000B77"/>
                </a:solidFill>
                <a:latin typeface="Franklin Gothic"/>
                <a:ea typeface="Franklin Gothic"/>
                <a:cs typeface="Franklin Gothic"/>
                <a:sym typeface="Franklin Gothic"/>
              </a:rPr>
              <a:t>(Los resultados del estudio del?)</a:t>
            </a:r>
            <a:endParaRPr i="1" sz="3200">
              <a:solidFill>
                <a:srgbClr val="000B77"/>
              </a:solidFill>
              <a:latin typeface="Franklin Gothic"/>
              <a:ea typeface="Franklin Gothic"/>
              <a:cs typeface="Franklin Gothic"/>
              <a:sym typeface="Franklin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4"/>
          <p:cNvSpPr txBox="1"/>
          <p:nvPr>
            <p:ph idx="1" type="body"/>
          </p:nvPr>
        </p:nvSpPr>
        <p:spPr>
          <a:xfrm>
            <a:off x="768096" y="3016154"/>
            <a:ext cx="7788075" cy="3293205"/>
          </a:xfrm>
          <a:prstGeom prst="rect">
            <a:avLst/>
          </a:prstGeom>
          <a:noFill/>
          <a:ln>
            <a:noFill/>
          </a:ln>
        </p:spPr>
        <p:txBody>
          <a:bodyPr anchorCtr="0" anchor="t" bIns="45700" lIns="45700" spcFirstLastPara="1" rIns="45700" wrap="square" tIns="45700">
            <a:normAutofit/>
          </a:bodyPr>
          <a:lstStyle/>
          <a:p>
            <a:pPr indent="-110490" lvl="0" marL="285750" rtl="0" algn="l">
              <a:lnSpc>
                <a:spcPct val="100000"/>
              </a:lnSpc>
              <a:spcBef>
                <a:spcPts val="0"/>
              </a:spcBef>
              <a:spcAft>
                <a:spcPts val="0"/>
              </a:spcAft>
              <a:buClr>
                <a:srgbClr val="83992A"/>
              </a:buClr>
              <a:buSzPts val="2760"/>
              <a:buFont typeface="Arial"/>
              <a:buNone/>
            </a:pPr>
            <a:r>
              <a:t/>
            </a:r>
            <a:endParaRPr sz="2400">
              <a:solidFill>
                <a:srgbClr val="422C16"/>
              </a:solidFill>
              <a:latin typeface="Garamond"/>
              <a:ea typeface="Garamond"/>
              <a:cs typeface="Garamond"/>
              <a:sym typeface="Garamond"/>
            </a:endParaRPr>
          </a:p>
          <a:p>
            <a:pPr indent="0" lvl="0" marL="0" rtl="0" algn="ctr">
              <a:lnSpc>
                <a:spcPct val="100000"/>
              </a:lnSpc>
              <a:spcBef>
                <a:spcPts val="1240"/>
              </a:spcBef>
              <a:spcAft>
                <a:spcPts val="0"/>
              </a:spcAft>
              <a:buClr>
                <a:srgbClr val="83992A"/>
              </a:buClr>
              <a:buSzPts val="3680"/>
              <a:buNone/>
            </a:pPr>
            <a:r>
              <a:rPr lang="en-US" sz="3200">
                <a:latin typeface="Franklin Gothic"/>
                <a:ea typeface="Franklin Gothic"/>
                <a:cs typeface="Franklin Gothic"/>
                <a:sym typeface="Franklin Gothic"/>
              </a:rPr>
              <a:t>Let’s review the Parent and Family Engagement Policy currently in place. </a:t>
            </a:r>
            <a:endParaRPr sz="3200">
              <a:latin typeface="Franklin Gothic"/>
              <a:ea typeface="Franklin Gothic"/>
              <a:cs typeface="Franklin Gothic"/>
              <a:sym typeface="Franklin Gothic"/>
            </a:endParaRPr>
          </a:p>
          <a:p>
            <a:pPr indent="0" lvl="0" marL="0" rtl="0" algn="ctr">
              <a:lnSpc>
                <a:spcPct val="100000"/>
              </a:lnSpc>
              <a:spcBef>
                <a:spcPts val="1160"/>
              </a:spcBef>
              <a:spcAft>
                <a:spcPts val="0"/>
              </a:spcAft>
              <a:buClr>
                <a:srgbClr val="83992A"/>
              </a:buClr>
              <a:buSzPts val="3220"/>
              <a:buNone/>
            </a:pPr>
            <a:r>
              <a:rPr i="1" lang="en-US" sz="2800">
                <a:solidFill>
                  <a:srgbClr val="000B77"/>
                </a:solidFill>
                <a:latin typeface="Franklin Gothic"/>
                <a:ea typeface="Franklin Gothic"/>
                <a:cs typeface="Franklin Gothic"/>
                <a:sym typeface="Franklin Gothic"/>
              </a:rPr>
              <a:t>(Revisemos la Norma de Participación de los Padres actualmente implementada.)</a:t>
            </a:r>
            <a:endParaRPr i="1" sz="2800">
              <a:solidFill>
                <a:srgbClr val="000B77"/>
              </a:solidFill>
              <a:latin typeface="Franklin Gothic"/>
              <a:ea typeface="Franklin Gothic"/>
              <a:cs typeface="Franklin Gothic"/>
              <a:sym typeface="Franklin Gothic"/>
            </a:endParaRPr>
          </a:p>
          <a:p>
            <a:pPr indent="0" lvl="0" marL="0" rtl="0" algn="l">
              <a:lnSpc>
                <a:spcPct val="100000"/>
              </a:lnSpc>
              <a:spcBef>
                <a:spcPts val="1080"/>
              </a:spcBef>
              <a:spcAft>
                <a:spcPts val="0"/>
              </a:spcAft>
              <a:buClr>
                <a:srgbClr val="5588BB"/>
              </a:buClr>
              <a:buSzPts val="2760"/>
              <a:buNone/>
            </a:pPr>
            <a:r>
              <a:t/>
            </a:r>
            <a:endParaRPr sz="2400">
              <a:solidFill>
                <a:srgbClr val="5588BB"/>
              </a:solidFill>
              <a:latin typeface="Garamond"/>
              <a:ea typeface="Garamond"/>
              <a:cs typeface="Garamond"/>
              <a:sym typeface="Garamond"/>
            </a:endParaRPr>
          </a:p>
        </p:txBody>
      </p:sp>
      <p:sp>
        <p:nvSpPr>
          <p:cNvPr id="450" name="Google Shape;450;p14"/>
          <p:cNvSpPr/>
          <p:nvPr/>
        </p:nvSpPr>
        <p:spPr>
          <a:xfrm>
            <a:off x="859971" y="716340"/>
            <a:ext cx="7164914"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PARENT AND FAMILY </a:t>
            </a:r>
            <a:endParaRPr b="1" sz="4400" cap="none">
              <a:solidFill>
                <a:schemeClr val="dk1"/>
              </a:solidFill>
              <a:latin typeface="Franklin Gothic"/>
              <a:ea typeface="Franklin Gothic"/>
              <a:cs typeface="Franklin Gothic"/>
              <a:sym typeface="Franklin Gothic"/>
            </a:endParaRPr>
          </a:p>
          <a:p>
            <a:pPr indent="0" lvl="0" marL="0" marR="0" rtl="0" algn="ctr">
              <a:spcBef>
                <a:spcPts val="0"/>
              </a:spcBef>
              <a:spcAft>
                <a:spcPts val="0"/>
              </a:spcAft>
              <a:buNone/>
            </a:pPr>
            <a:r>
              <a:rPr b="1" lang="en-US" sz="4400" cap="none">
                <a:solidFill>
                  <a:schemeClr val="dk1"/>
                </a:solidFill>
                <a:latin typeface="Franklin Gothic"/>
                <a:ea typeface="Franklin Gothic"/>
                <a:cs typeface="Franklin Gothic"/>
                <a:sym typeface="Franklin Gothic"/>
              </a:rPr>
              <a:t>ENGAGEMENT POLICY </a:t>
            </a:r>
            <a:br>
              <a:rPr lang="en-US" sz="3200">
                <a:solidFill>
                  <a:srgbClr val="62721F"/>
                </a:solidFill>
                <a:latin typeface="Franklin Gothic"/>
                <a:ea typeface="Franklin Gothic"/>
                <a:cs typeface="Franklin Gothic"/>
                <a:sym typeface="Franklin Gothic"/>
              </a:rPr>
            </a:br>
            <a:r>
              <a:rPr i="1" lang="en-US" sz="2400">
                <a:solidFill>
                  <a:srgbClr val="000B77"/>
                </a:solidFill>
                <a:latin typeface="Franklin Gothic"/>
                <a:ea typeface="Franklin Gothic"/>
                <a:cs typeface="Franklin Gothic"/>
                <a:sym typeface="Franklin Gothic"/>
              </a:rPr>
              <a:t>(la Póliza de Participación de Padres de la escuela?)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5"/>
          <p:cNvSpPr txBox="1"/>
          <p:nvPr>
            <p:ph type="title"/>
          </p:nvPr>
        </p:nvSpPr>
        <p:spPr>
          <a:xfrm>
            <a:off x="768096" y="585216"/>
            <a:ext cx="7290054" cy="1499616"/>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1"/>
              </a:buClr>
              <a:buSzPts val="4400"/>
              <a:buFont typeface="Franklin Gothic"/>
              <a:buNone/>
            </a:pPr>
            <a:r>
              <a:rPr b="1" lang="en-US" sz="4400">
                <a:solidFill>
                  <a:schemeClr val="dk1"/>
                </a:solidFill>
                <a:latin typeface="Franklin Gothic"/>
                <a:ea typeface="Franklin Gothic"/>
                <a:cs typeface="Franklin Gothic"/>
                <a:sym typeface="Franklin Gothic"/>
              </a:rPr>
              <a:t>THANK YOU FOR ATTENDING</a:t>
            </a:r>
            <a:br>
              <a:rPr lang="en-US" sz="4400" cap="none">
                <a:solidFill>
                  <a:srgbClr val="62721F"/>
                </a:solidFill>
                <a:latin typeface="Franklin Gothic"/>
                <a:ea typeface="Franklin Gothic"/>
                <a:cs typeface="Franklin Gothic"/>
                <a:sym typeface="Franklin Gothic"/>
              </a:rPr>
            </a:br>
            <a:r>
              <a:rPr i="1" lang="en-US" sz="3100" cap="none">
                <a:solidFill>
                  <a:srgbClr val="000B77"/>
                </a:solidFill>
                <a:latin typeface="Franklin Gothic"/>
                <a:ea typeface="Franklin Gothic"/>
                <a:cs typeface="Franklin Gothic"/>
                <a:sym typeface="Franklin Gothic"/>
              </a:rPr>
              <a:t>(Gracias por Asistir)</a:t>
            </a:r>
            <a:endParaRPr i="1" sz="3100">
              <a:solidFill>
                <a:srgbClr val="000B77"/>
              </a:solidFill>
              <a:latin typeface="Franklin Gothic"/>
              <a:ea typeface="Franklin Gothic"/>
              <a:cs typeface="Franklin Gothic"/>
              <a:sym typeface="Franklin Gothic"/>
            </a:endParaRPr>
          </a:p>
        </p:txBody>
      </p:sp>
      <p:sp>
        <p:nvSpPr>
          <p:cNvPr id="456" name="Google Shape;456;p15"/>
          <p:cNvSpPr txBox="1"/>
          <p:nvPr>
            <p:ph idx="1" type="body"/>
          </p:nvPr>
        </p:nvSpPr>
        <p:spPr>
          <a:xfrm>
            <a:off x="768096" y="2286000"/>
            <a:ext cx="7290055" cy="4023360"/>
          </a:xfrm>
          <a:prstGeom prst="rect">
            <a:avLst/>
          </a:prstGeom>
          <a:noFill/>
          <a:ln>
            <a:noFill/>
          </a:ln>
        </p:spPr>
        <p:txBody>
          <a:bodyPr anchorCtr="0" anchor="t" bIns="45700" lIns="45700" spcFirstLastPara="1" rIns="45700" wrap="square" tIns="45700">
            <a:normAutofit/>
          </a:bodyPr>
          <a:lstStyle/>
          <a:p>
            <a:pPr indent="-285750" lvl="0" marL="285750" rtl="0" algn="ctr">
              <a:lnSpc>
                <a:spcPct val="80000"/>
              </a:lnSpc>
              <a:spcBef>
                <a:spcPts val="0"/>
              </a:spcBef>
              <a:spcAft>
                <a:spcPts val="0"/>
              </a:spcAft>
              <a:buClr>
                <a:srgbClr val="83992A"/>
              </a:buClr>
              <a:buSzPts val="2530"/>
              <a:buNone/>
            </a:pPr>
            <a:r>
              <a:t/>
            </a:r>
            <a:endParaRPr sz="2200">
              <a:solidFill>
                <a:srgbClr val="62721F"/>
              </a:solidFill>
              <a:latin typeface="Garamond"/>
              <a:ea typeface="Garamond"/>
              <a:cs typeface="Garamond"/>
              <a:sym typeface="Garamond"/>
            </a:endParaRPr>
          </a:p>
          <a:p>
            <a:pPr indent="-285750" lvl="0" marL="285750" rtl="0" algn="ctr">
              <a:lnSpc>
                <a:spcPct val="80000"/>
              </a:lnSpc>
              <a:spcBef>
                <a:spcPts val="1040"/>
              </a:spcBef>
              <a:spcAft>
                <a:spcPts val="0"/>
              </a:spcAft>
              <a:buClr>
                <a:srgbClr val="83992A"/>
              </a:buClr>
              <a:buSzPts val="2530"/>
              <a:buNone/>
            </a:pPr>
            <a:r>
              <a:t/>
            </a:r>
            <a:endParaRPr sz="2200">
              <a:solidFill>
                <a:srgbClr val="54381C"/>
              </a:solidFill>
              <a:latin typeface="Garamond"/>
              <a:ea typeface="Garamond"/>
              <a:cs typeface="Garamond"/>
              <a:sym typeface="Garamond"/>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For questions, please call:</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Title I Services</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Clark County School District</a:t>
            </a:r>
            <a:endParaRPr/>
          </a:p>
          <a:p>
            <a:pPr indent="-285750" lvl="0" marL="285750" rtl="0" algn="ctr">
              <a:lnSpc>
                <a:spcPct val="80000"/>
              </a:lnSpc>
              <a:spcBef>
                <a:spcPts val="1400"/>
              </a:spcBef>
              <a:spcAft>
                <a:spcPts val="0"/>
              </a:spcAft>
              <a:buClr>
                <a:srgbClr val="83992A"/>
              </a:buClr>
              <a:buSzPts val="4600"/>
              <a:buNone/>
            </a:pPr>
            <a:r>
              <a:rPr lang="en-US" sz="4000">
                <a:latin typeface="Franklin Gothic"/>
                <a:ea typeface="Franklin Gothic"/>
                <a:cs typeface="Franklin Gothic"/>
                <a:sym typeface="Franklin Gothic"/>
              </a:rPr>
              <a:t>702-799-3850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16"/>
          <p:cNvSpPr txBox="1"/>
          <p:nvPr>
            <p:ph idx="12" type="sldNum"/>
          </p:nvPr>
        </p:nvSpPr>
        <p:spPr>
          <a:xfrm>
            <a:off x="8128000" y="6470704"/>
            <a:ext cx="730250"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191919"/>
                </a:solidFill>
              </a:rPr>
              <a:t>‹#›</a:t>
            </a:fld>
            <a:endParaRPr>
              <a:solidFill>
                <a:srgbClr val="191919"/>
              </a:solidFill>
            </a:endParaRPr>
          </a:p>
        </p:txBody>
      </p:sp>
      <p:pic>
        <p:nvPicPr>
          <p:cNvPr id="462" name="Google Shape;462;p16"/>
          <p:cNvPicPr preferRelativeResize="0"/>
          <p:nvPr/>
        </p:nvPicPr>
        <p:blipFill rotWithShape="1">
          <a:blip r:embed="rId3">
            <a:alphaModFix/>
          </a:blip>
          <a:srcRect b="0" l="0" r="0" t="0"/>
          <a:stretch/>
        </p:blipFill>
        <p:spPr>
          <a:xfrm>
            <a:off x="2857503" y="1081128"/>
            <a:ext cx="3429000" cy="4629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
          <p:cNvSpPr txBox="1"/>
          <p:nvPr>
            <p:ph idx="1" type="body"/>
          </p:nvPr>
        </p:nvSpPr>
        <p:spPr>
          <a:xfrm>
            <a:off x="768096" y="2286000"/>
            <a:ext cx="3553533" cy="4023360"/>
          </a:xfrm>
          <a:prstGeom prst="rect">
            <a:avLst/>
          </a:prstGeom>
          <a:noFill/>
          <a:ln>
            <a:noFill/>
          </a:ln>
        </p:spPr>
        <p:txBody>
          <a:bodyPr anchorCtr="0" anchor="t" bIns="45700" lIns="45700" spcFirstLastPara="1" rIns="45700" wrap="square" tIns="45700">
            <a:normAutofit lnSpcReduction="10000"/>
          </a:bodyPr>
          <a:lstStyle/>
          <a:p>
            <a:pPr indent="-457200" lvl="1" marL="457200" rtl="0" algn="l">
              <a:lnSpc>
                <a:spcPct val="90000"/>
              </a:lnSpc>
              <a:spcBef>
                <a:spcPts val="0"/>
              </a:spcBef>
              <a:spcAft>
                <a:spcPts val="0"/>
              </a:spcAft>
              <a:buClr>
                <a:srgbClr val="5588BB"/>
              </a:buClr>
              <a:buSzPts val="2100"/>
              <a:buFont typeface="Noto Sans Symbols"/>
              <a:buChar char="▪"/>
            </a:pPr>
            <a:r>
              <a:rPr lang="en-US" sz="2100">
                <a:latin typeface="Libre Franklin"/>
                <a:ea typeface="Libre Franklin"/>
                <a:cs typeface="Libre Franklin"/>
                <a:sym typeface="Libre Franklin"/>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endParaRPr/>
          </a:p>
        </p:txBody>
      </p:sp>
      <p:sp>
        <p:nvSpPr>
          <p:cNvPr id="378" name="Google Shape;378;p2"/>
          <p:cNvSpPr txBox="1"/>
          <p:nvPr/>
        </p:nvSpPr>
        <p:spPr>
          <a:xfrm>
            <a:off x="4824900" y="2102000"/>
            <a:ext cx="3553500" cy="4116900"/>
          </a:xfrm>
          <a:prstGeom prst="rect">
            <a:avLst/>
          </a:prstGeom>
          <a:noFill/>
          <a:ln>
            <a:noFill/>
          </a:ln>
        </p:spPr>
        <p:txBody>
          <a:bodyPr anchorCtr="0" anchor="t" bIns="45700" lIns="45700" spcFirstLastPara="1" rIns="45700" wrap="square" tIns="45700">
            <a:normAutofit fontScale="70000" lnSpcReduction="10000"/>
          </a:bodyPr>
          <a:lstStyle/>
          <a:p>
            <a:pPr indent="-445411" lvl="0" marL="457200" marR="0" rtl="0" algn="l">
              <a:lnSpc>
                <a:spcPct val="90000"/>
              </a:lnSpc>
              <a:spcBef>
                <a:spcPts val="0"/>
              </a:spcBef>
              <a:spcAft>
                <a:spcPts val="0"/>
              </a:spcAft>
              <a:buClr>
                <a:srgbClr val="5588BB"/>
              </a:buClr>
              <a:buSzPct val="100000"/>
              <a:buFont typeface="Noto Sans Symbols"/>
              <a:buChar char="▪"/>
            </a:pPr>
            <a:r>
              <a:rPr b="0" i="1" lang="en-US" sz="2734" u="none" cap="none" strike="noStrike">
                <a:solidFill>
                  <a:srgbClr val="000B77"/>
                </a:solidFill>
                <a:latin typeface="Libre Franklin"/>
                <a:ea typeface="Libre Franklin"/>
                <a:cs typeface="Libre Franklin"/>
                <a:sym typeface="Libre Franklin"/>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endParaRPr sz="2034"/>
          </a:p>
          <a:p>
            <a:pPr indent="0" lvl="0" marL="91440" marR="0" rtl="0" algn="l">
              <a:lnSpc>
                <a:spcPct val="90000"/>
              </a:lnSpc>
              <a:spcBef>
                <a:spcPts val="1400"/>
              </a:spcBef>
              <a:spcAft>
                <a:spcPts val="0"/>
              </a:spcAft>
              <a:buClr>
                <a:schemeClr val="accent2"/>
              </a:buClr>
              <a:buSzPct val="100000"/>
              <a:buFont typeface="Twentieth Century"/>
              <a:buNone/>
            </a:pPr>
            <a:r>
              <a:t/>
            </a:r>
            <a:endParaRPr b="0" i="0" sz="2000" u="none" cap="none" strike="noStrike">
              <a:solidFill>
                <a:schemeClr val="dk1"/>
              </a:solidFill>
              <a:latin typeface="Garamond"/>
              <a:ea typeface="Garamond"/>
              <a:cs typeface="Garamond"/>
              <a:sym typeface="Garamond"/>
            </a:endParaRPr>
          </a:p>
        </p:txBody>
      </p:sp>
      <p:sp>
        <p:nvSpPr>
          <p:cNvPr id="379" name="Google Shape;379;p2"/>
          <p:cNvSpPr/>
          <p:nvPr/>
        </p:nvSpPr>
        <p:spPr>
          <a:xfrm>
            <a:off x="859970" y="824377"/>
            <a:ext cx="751845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Libre Franklin"/>
                <a:ea typeface="Libre Franklin"/>
                <a:cs typeface="Libre Franklin"/>
                <a:sym typeface="Libre Franklin"/>
              </a:rPr>
              <a:t>EVERY STUDENT SUCCEEDS ACT (ESSA) </a:t>
            </a:r>
            <a:br>
              <a:rPr b="0" i="0" lang="en-US" sz="2400" u="none" cap="none" strike="noStrike">
                <a:solidFill>
                  <a:srgbClr val="422C16"/>
                </a:solidFill>
                <a:latin typeface="Libre Franklin"/>
                <a:ea typeface="Libre Franklin"/>
                <a:cs typeface="Libre Franklin"/>
                <a:sym typeface="Libre Franklin"/>
              </a:rPr>
            </a:br>
            <a:r>
              <a:rPr b="0" i="1" lang="en-US" sz="2000" u="none" cap="none" strike="noStrike">
                <a:solidFill>
                  <a:srgbClr val="000B77"/>
                </a:solidFill>
                <a:latin typeface="Libre Franklin"/>
                <a:ea typeface="Libre Franklin"/>
                <a:cs typeface="Libre Franklin"/>
                <a:sym typeface="Libre Franklin"/>
              </a:rPr>
              <a:t>(La Ley-cada estudiante tenga exito ESSA por sus siglas en ingles)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
          <p:cNvSpPr txBox="1"/>
          <p:nvPr>
            <p:ph idx="1" type="body"/>
          </p:nvPr>
        </p:nvSpPr>
        <p:spPr>
          <a:xfrm>
            <a:off x="768096" y="1910687"/>
            <a:ext cx="7788075" cy="4398673"/>
          </a:xfrm>
          <a:prstGeom prst="rect">
            <a:avLst/>
          </a:prstGeom>
          <a:noFill/>
          <a:ln>
            <a:noFill/>
          </a:ln>
        </p:spPr>
        <p:txBody>
          <a:bodyPr anchorCtr="0" anchor="t" bIns="45700" lIns="45700" spcFirstLastPara="1" rIns="45700" wrap="square" tIns="45700">
            <a:normAutofit fontScale="92500" lnSpcReduction="20000"/>
          </a:bodyPr>
          <a:lstStyle/>
          <a:p>
            <a:pPr indent="-439674" lvl="0" marL="740664" rtl="0" algn="l">
              <a:lnSpc>
                <a:spcPct val="100000"/>
              </a:lnSpc>
              <a:spcBef>
                <a:spcPts val="0"/>
              </a:spcBef>
              <a:spcAft>
                <a:spcPts val="0"/>
              </a:spcAft>
              <a:buClr>
                <a:srgbClr val="727FFF"/>
              </a:buClr>
              <a:buSzPct val="115000"/>
              <a:buFont typeface="Noto Sans Symbols"/>
              <a:buChar char="▪"/>
            </a:pPr>
            <a:r>
              <a:rPr lang="en-US" sz="3200">
                <a:latin typeface="Libre Franklin"/>
                <a:ea typeface="Libre Franklin"/>
                <a:cs typeface="Libre Franklin"/>
                <a:sym typeface="Libre Franklin"/>
              </a:rPr>
              <a:t>Title I is a federally funded academic assistance program for schools.</a:t>
            </a:r>
            <a:r>
              <a:rPr lang="en-US" sz="2800">
                <a:solidFill>
                  <a:srgbClr val="54381C"/>
                </a:solidFill>
                <a:latin typeface="Libre Franklin"/>
                <a:ea typeface="Libre Franklin"/>
                <a:cs typeface="Libre Franklin"/>
                <a:sym typeface="Libre Franklin"/>
              </a:rPr>
              <a:t> </a:t>
            </a:r>
            <a:endParaRPr sz="2800">
              <a:solidFill>
                <a:srgbClr val="54381C"/>
              </a:solidFill>
              <a:latin typeface="Libre Franklin"/>
              <a:ea typeface="Libre Franklin"/>
              <a:cs typeface="Libre Franklin"/>
              <a:sym typeface="Libre Franklin"/>
            </a:endParaRPr>
          </a:p>
          <a:p>
            <a:pPr indent="0" lvl="0" marL="283464" rtl="0" algn="l">
              <a:lnSpc>
                <a:spcPct val="100000"/>
              </a:lnSpc>
              <a:spcBef>
                <a:spcPts val="600"/>
              </a:spcBef>
              <a:spcAft>
                <a:spcPts val="0"/>
              </a:spcAft>
              <a:buClr>
                <a:srgbClr val="727FFF"/>
              </a:buClr>
              <a:buSzPct val="115000"/>
              <a:buNone/>
            </a:pPr>
            <a:r>
              <a:rPr lang="en-US" sz="2600">
                <a:solidFill>
                  <a:srgbClr val="000B77"/>
                </a:solidFill>
                <a:latin typeface="Libre Franklin"/>
                <a:ea typeface="Libre Franklin"/>
                <a:cs typeface="Libre Franklin"/>
                <a:sym typeface="Libre Franklin"/>
              </a:rPr>
              <a:t>		</a:t>
            </a:r>
            <a:r>
              <a:rPr i="1" lang="en-US" sz="2600">
                <a:solidFill>
                  <a:srgbClr val="000B77"/>
                </a:solidFill>
                <a:latin typeface="Libre Franklin"/>
                <a:ea typeface="Libre Franklin"/>
                <a:cs typeface="Libre Franklin"/>
                <a:sym typeface="Libre Franklin"/>
              </a:rPr>
              <a:t>(Titulo I - es un programa de fondos Federales   </a:t>
            </a:r>
            <a:endParaRPr i="1" sz="2600">
              <a:solidFill>
                <a:srgbClr val="000B77"/>
              </a:solidFill>
              <a:latin typeface="Libre Franklin"/>
              <a:ea typeface="Libre Franklin"/>
              <a:cs typeface="Libre Franklin"/>
              <a:sym typeface="Libre Franklin"/>
            </a:endParaRPr>
          </a:p>
          <a:p>
            <a:pPr indent="0" lvl="0" marL="283464" rtl="0" algn="l">
              <a:lnSpc>
                <a:spcPct val="100000"/>
              </a:lnSpc>
              <a:spcBef>
                <a:spcPts val="600"/>
              </a:spcBef>
              <a:spcAft>
                <a:spcPts val="0"/>
              </a:spcAft>
              <a:buClr>
                <a:srgbClr val="727FFF"/>
              </a:buClr>
              <a:buSzPct val="115000"/>
              <a:buNone/>
            </a:pPr>
            <a:r>
              <a:rPr i="1" lang="en-US" sz="2600">
                <a:solidFill>
                  <a:srgbClr val="000B77"/>
                </a:solidFill>
                <a:latin typeface="Libre Franklin"/>
                <a:ea typeface="Libre Franklin"/>
                <a:cs typeface="Libre Franklin"/>
                <a:sym typeface="Libre Franklin"/>
              </a:rPr>
              <a:t>         para la asistencia académica de las escuelas.)</a:t>
            </a:r>
            <a:endParaRPr/>
          </a:p>
          <a:p>
            <a:pPr indent="0" lvl="0" marL="283464" rtl="0" algn="l">
              <a:lnSpc>
                <a:spcPct val="100000"/>
              </a:lnSpc>
              <a:spcBef>
                <a:spcPts val="600"/>
              </a:spcBef>
              <a:spcAft>
                <a:spcPts val="0"/>
              </a:spcAft>
              <a:buClr>
                <a:srgbClr val="727FFF"/>
              </a:buClr>
              <a:buSzPct val="115000"/>
              <a:buNone/>
            </a:pPr>
            <a:r>
              <a:t/>
            </a:r>
            <a:endParaRPr sz="2600">
              <a:solidFill>
                <a:srgbClr val="000B77"/>
              </a:solidFill>
              <a:latin typeface="Libre Franklin"/>
              <a:ea typeface="Libre Franklin"/>
              <a:cs typeface="Libre Franklin"/>
              <a:sym typeface="Libre Franklin"/>
            </a:endParaRPr>
          </a:p>
          <a:p>
            <a:pPr indent="-439674" lvl="0" marL="740664" rtl="0" algn="l">
              <a:lnSpc>
                <a:spcPct val="100000"/>
              </a:lnSpc>
              <a:spcBef>
                <a:spcPts val="600"/>
              </a:spcBef>
              <a:spcAft>
                <a:spcPts val="0"/>
              </a:spcAft>
              <a:buClr>
                <a:srgbClr val="727FFF"/>
              </a:buClr>
              <a:buSzPct val="118709"/>
              <a:buFont typeface="Noto Sans Symbols"/>
              <a:buChar char="▪"/>
            </a:pPr>
            <a:r>
              <a:rPr lang="en-US" sz="3100">
                <a:latin typeface="Libre Franklin"/>
                <a:ea typeface="Libre Franklin"/>
                <a:cs typeface="Libre Franklin"/>
                <a:sym typeface="Libre Franklin"/>
              </a:rPr>
              <a:t>The goal of Title I is to ensure a high quality well-rounded education for every child. </a:t>
            </a:r>
            <a:r>
              <a:rPr i="1" lang="en-US" sz="2600">
                <a:solidFill>
                  <a:srgbClr val="000B77"/>
                </a:solidFill>
                <a:latin typeface="Libre Franklin"/>
                <a:ea typeface="Libre Franklin"/>
                <a:cs typeface="Libre Franklin"/>
                <a:sym typeface="Libre Franklin"/>
              </a:rPr>
              <a:t>(La meta de Titulo I - es asegurar una alta educación de alta calidad para cada uno de los niños/as.)</a:t>
            </a:r>
            <a:endParaRPr i="1" sz="2600">
              <a:solidFill>
                <a:srgbClr val="000B77"/>
              </a:solidFill>
              <a:latin typeface="Libre Franklin"/>
              <a:ea typeface="Libre Franklin"/>
              <a:cs typeface="Libre Franklin"/>
              <a:sym typeface="Libre Franklin"/>
            </a:endParaRPr>
          </a:p>
          <a:p>
            <a:pPr indent="-267335" lvl="0" marL="740664" rtl="0" algn="l">
              <a:lnSpc>
                <a:spcPct val="100000"/>
              </a:lnSpc>
              <a:spcBef>
                <a:spcPts val="6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385" name="Google Shape;385;p3"/>
          <p:cNvSpPr/>
          <p:nvPr/>
        </p:nvSpPr>
        <p:spPr>
          <a:xfrm>
            <a:off x="984061" y="770605"/>
            <a:ext cx="73561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chemeClr val="dk1"/>
                </a:solidFill>
                <a:latin typeface="Candara"/>
                <a:ea typeface="Candara"/>
                <a:cs typeface="Candara"/>
                <a:sym typeface="Candara"/>
              </a:rPr>
              <a:t>WHAT IS TITLE I? </a:t>
            </a:r>
            <a:r>
              <a:rPr b="0" i="1" lang="en-US" sz="2800" u="none" cap="none" strike="noStrike">
                <a:solidFill>
                  <a:srgbClr val="000B77"/>
                </a:solidFill>
                <a:latin typeface="Franklin Gothic"/>
                <a:ea typeface="Franklin Gothic"/>
                <a:cs typeface="Franklin Gothic"/>
                <a:sym typeface="Franklin Gothic"/>
              </a:rPr>
              <a:t>(¿QUÉ ES TITULO I?)</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
          <p:cNvSpPr txBox="1"/>
          <p:nvPr>
            <p:ph idx="1" type="body"/>
          </p:nvPr>
        </p:nvSpPr>
        <p:spPr>
          <a:xfrm>
            <a:off x="686200" y="2893325"/>
            <a:ext cx="7788000" cy="3671700"/>
          </a:xfrm>
          <a:prstGeom prst="rect">
            <a:avLst/>
          </a:prstGeom>
          <a:noFill/>
          <a:ln cap="flat" cmpd="sng" w="28575">
            <a:solidFill>
              <a:schemeClr val="dk1"/>
            </a:solidFill>
            <a:prstDash val="solid"/>
            <a:round/>
            <a:headEnd len="sm" w="sm" type="none"/>
            <a:tailEnd len="sm" w="sm" type="none"/>
          </a:ln>
        </p:spPr>
        <p:txBody>
          <a:bodyPr anchorCtr="0" anchor="t" bIns="45700" lIns="45700" spcFirstLastPara="1" rIns="45700" wrap="square" tIns="45700">
            <a:normAutofit fontScale="47500" lnSpcReduction="20000"/>
          </a:bodyPr>
          <a:lstStyle/>
          <a:p>
            <a:pPr indent="0" lvl="0" marL="91440" rtl="0" algn="l">
              <a:lnSpc>
                <a:spcPct val="100000"/>
              </a:lnSpc>
              <a:spcBef>
                <a:spcPts val="0"/>
              </a:spcBef>
              <a:spcAft>
                <a:spcPts val="0"/>
              </a:spcAft>
              <a:buClr>
                <a:srgbClr val="5588BB"/>
              </a:buClr>
              <a:buSzPct val="115000"/>
              <a:buFont typeface="Noto Sans Symbols"/>
              <a:buNone/>
            </a:pPr>
            <a:r>
              <a:t/>
            </a:r>
            <a:endParaRPr sz="2200">
              <a:solidFill>
                <a:srgbClr val="5588BB"/>
              </a:solidFill>
              <a:latin typeface="Garamond"/>
              <a:ea typeface="Garamond"/>
              <a:cs typeface="Garamond"/>
              <a:sym typeface="Garamond"/>
            </a:endParaRPr>
          </a:p>
          <a:p>
            <a:pPr indent="-250680" lvl="3" marL="845820" rtl="0" algn="l">
              <a:lnSpc>
                <a:spcPct val="100000"/>
              </a:lnSpc>
              <a:spcBef>
                <a:spcPts val="600"/>
              </a:spcBef>
              <a:spcAft>
                <a:spcPts val="0"/>
              </a:spcAft>
              <a:buClr>
                <a:srgbClr val="5588BB"/>
              </a:buClr>
              <a:buSzPct val="100000"/>
              <a:buFont typeface="Times New Roman"/>
              <a:buChar char="▪"/>
            </a:pPr>
            <a:r>
              <a:rPr lang="en-US" sz="3661">
                <a:latin typeface="Times New Roman"/>
                <a:ea typeface="Times New Roman"/>
                <a:cs typeface="Times New Roman"/>
                <a:sym typeface="Times New Roman"/>
              </a:rPr>
              <a:t>Funds are used for: </a:t>
            </a:r>
            <a:r>
              <a:rPr i="1" lang="en-US" sz="3661">
                <a:solidFill>
                  <a:srgbClr val="000B77"/>
                </a:solidFill>
                <a:latin typeface="Times New Roman"/>
                <a:ea typeface="Times New Roman"/>
                <a:cs typeface="Times New Roman"/>
                <a:sym typeface="Times New Roman"/>
              </a:rPr>
              <a:t>(Los fondos se utilizan para</a:t>
            </a:r>
            <a:r>
              <a:rPr lang="en-US" sz="3661">
                <a:solidFill>
                  <a:srgbClr val="000B77"/>
                </a:solidFill>
                <a:latin typeface="Times New Roman"/>
                <a:ea typeface="Times New Roman"/>
                <a:cs typeface="Times New Roman"/>
                <a:sym typeface="Times New Roman"/>
              </a:rPr>
              <a:t>)</a:t>
            </a:r>
            <a:endParaRPr sz="3661">
              <a:solidFill>
                <a:srgbClr val="000B77"/>
              </a:solidFill>
              <a:latin typeface="Times New Roman"/>
              <a:ea typeface="Times New Roman"/>
              <a:cs typeface="Times New Roman"/>
              <a:sym typeface="Times New Roman"/>
            </a:endParaRPr>
          </a:p>
          <a:p>
            <a:pPr indent="-110424" lvl="8" marL="1362456" rtl="0" algn="l">
              <a:lnSpc>
                <a:spcPct val="150000"/>
              </a:lnSpc>
              <a:spcBef>
                <a:spcPts val="800"/>
              </a:spcBef>
              <a:spcAft>
                <a:spcPts val="0"/>
              </a:spcAft>
              <a:buClr>
                <a:srgbClr val="5588BB"/>
              </a:buClr>
              <a:buSzPct val="100000"/>
              <a:buFont typeface="Times New Roman"/>
              <a:buChar char="▪"/>
            </a:pPr>
            <a:r>
              <a:rPr lang="en-US" sz="3661">
                <a:latin typeface="Times New Roman"/>
                <a:ea typeface="Times New Roman"/>
                <a:cs typeface="Times New Roman"/>
                <a:sym typeface="Times New Roman"/>
              </a:rPr>
              <a:t>Employee Staffing of Intervention Strategist and CTT (Certified Temporary Tutors) – provides instruction to teachers and students at all tiers for student achievement</a:t>
            </a:r>
            <a:endParaRPr sz="3661">
              <a:latin typeface="Times New Roman"/>
              <a:ea typeface="Times New Roman"/>
              <a:cs typeface="Times New Roman"/>
              <a:sym typeface="Times New Roman"/>
            </a:endParaRPr>
          </a:p>
          <a:p>
            <a:pPr indent="0" lvl="0" marL="1216152" rtl="0" algn="l">
              <a:lnSpc>
                <a:spcPct val="80000"/>
              </a:lnSpc>
              <a:spcBef>
                <a:spcPts val="800"/>
              </a:spcBef>
              <a:spcAft>
                <a:spcPts val="0"/>
              </a:spcAft>
              <a:buNone/>
            </a:pPr>
            <a:r>
              <a:t/>
            </a:r>
            <a:endParaRPr sz="3661">
              <a:latin typeface="Times New Roman"/>
              <a:ea typeface="Times New Roman"/>
              <a:cs typeface="Times New Roman"/>
              <a:sym typeface="Times New Roman"/>
            </a:endParaRPr>
          </a:p>
          <a:p>
            <a:pPr indent="-110424" lvl="8" marL="1362456" rtl="0" algn="l">
              <a:lnSpc>
                <a:spcPct val="80000"/>
              </a:lnSpc>
              <a:spcBef>
                <a:spcPts val="600"/>
              </a:spcBef>
              <a:spcAft>
                <a:spcPts val="0"/>
              </a:spcAft>
              <a:buClr>
                <a:srgbClr val="5588BB"/>
              </a:buClr>
              <a:buSzPct val="100000"/>
              <a:buFont typeface="Times New Roman"/>
              <a:buChar char="▪"/>
            </a:pPr>
            <a:r>
              <a:rPr lang="en-US" sz="3661">
                <a:latin typeface="Times New Roman"/>
                <a:ea typeface="Times New Roman"/>
                <a:cs typeface="Times New Roman"/>
                <a:sym typeface="Times New Roman"/>
              </a:rPr>
              <a:t>Technology</a:t>
            </a:r>
            <a:endParaRPr sz="3661">
              <a:latin typeface="Times New Roman"/>
              <a:ea typeface="Times New Roman"/>
              <a:cs typeface="Times New Roman"/>
              <a:sym typeface="Times New Roman"/>
            </a:endParaRPr>
          </a:p>
          <a:p>
            <a:pPr indent="0" lvl="0" marL="1362456" rtl="0" algn="l">
              <a:lnSpc>
                <a:spcPct val="80000"/>
              </a:lnSpc>
              <a:spcBef>
                <a:spcPts val="600"/>
              </a:spcBef>
              <a:spcAft>
                <a:spcPts val="0"/>
              </a:spcAft>
              <a:buNone/>
            </a:pPr>
            <a:r>
              <a:t/>
            </a:r>
            <a:endParaRPr sz="3661">
              <a:latin typeface="Times New Roman"/>
              <a:ea typeface="Times New Roman"/>
              <a:cs typeface="Times New Roman"/>
              <a:sym typeface="Times New Roman"/>
            </a:endParaRPr>
          </a:p>
          <a:p>
            <a:pPr indent="-110424" lvl="8" marL="1362456" rtl="0" algn="l">
              <a:lnSpc>
                <a:spcPct val="80000"/>
              </a:lnSpc>
              <a:spcBef>
                <a:spcPts val="600"/>
              </a:spcBef>
              <a:spcAft>
                <a:spcPts val="0"/>
              </a:spcAft>
              <a:buClr>
                <a:srgbClr val="5588BB"/>
              </a:buClr>
              <a:buSzPct val="100000"/>
              <a:buFont typeface="Times New Roman"/>
              <a:buChar char="▪"/>
            </a:pPr>
            <a:r>
              <a:rPr lang="en-US" sz="3661">
                <a:latin typeface="Times New Roman"/>
                <a:ea typeface="Times New Roman"/>
                <a:cs typeface="Times New Roman"/>
                <a:sym typeface="Times New Roman"/>
              </a:rPr>
              <a:t>Parent and Student Engagement</a:t>
            </a:r>
            <a:endParaRPr sz="3661">
              <a:latin typeface="Times New Roman"/>
              <a:ea typeface="Times New Roman"/>
              <a:cs typeface="Times New Roman"/>
              <a:sym typeface="Times New Roman"/>
            </a:endParaRPr>
          </a:p>
          <a:p>
            <a:pPr indent="0" lvl="0" marL="0" rtl="0" algn="l">
              <a:lnSpc>
                <a:spcPct val="80000"/>
              </a:lnSpc>
              <a:spcBef>
                <a:spcPts val="600"/>
              </a:spcBef>
              <a:spcAft>
                <a:spcPts val="0"/>
              </a:spcAft>
              <a:buNone/>
            </a:pPr>
            <a:r>
              <a:t/>
            </a:r>
            <a:endParaRPr sz="3661">
              <a:latin typeface="Times New Roman"/>
              <a:ea typeface="Times New Roman"/>
              <a:cs typeface="Times New Roman"/>
              <a:sym typeface="Times New Roman"/>
            </a:endParaRPr>
          </a:p>
          <a:p>
            <a:pPr indent="-110424" lvl="8" marL="1362456" rtl="0" algn="l">
              <a:lnSpc>
                <a:spcPct val="80000"/>
              </a:lnSpc>
              <a:spcBef>
                <a:spcPts val="600"/>
              </a:spcBef>
              <a:spcAft>
                <a:spcPts val="0"/>
              </a:spcAft>
              <a:buClr>
                <a:srgbClr val="5588BB"/>
              </a:buClr>
              <a:buSzPct val="100000"/>
              <a:buFont typeface="Times New Roman"/>
              <a:buChar char="▪"/>
            </a:pPr>
            <a:r>
              <a:rPr lang="en-US" sz="3661">
                <a:latin typeface="Times New Roman"/>
                <a:ea typeface="Times New Roman"/>
                <a:cs typeface="Times New Roman"/>
                <a:sym typeface="Times New Roman"/>
              </a:rPr>
              <a:t>Supplies used for literacy/math</a:t>
            </a:r>
            <a:endParaRPr sz="3661">
              <a:latin typeface="Times New Roman"/>
              <a:ea typeface="Times New Roman"/>
              <a:cs typeface="Times New Roman"/>
              <a:sym typeface="Times New Roman"/>
            </a:endParaRPr>
          </a:p>
          <a:p>
            <a:pPr indent="0" lvl="8" marL="1362456" rtl="0" algn="l">
              <a:lnSpc>
                <a:spcPct val="80000"/>
              </a:lnSpc>
              <a:spcBef>
                <a:spcPts val="600"/>
              </a:spcBef>
              <a:spcAft>
                <a:spcPts val="0"/>
              </a:spcAft>
              <a:buClr>
                <a:srgbClr val="5588BB"/>
              </a:buClr>
              <a:buSzPct val="100000"/>
              <a:buFont typeface="Noto Sans Symbols"/>
              <a:buNone/>
            </a:pPr>
            <a:r>
              <a:t/>
            </a:r>
            <a:endParaRPr b="1" i="1" sz="2400">
              <a:latin typeface="Libre Franklin"/>
              <a:ea typeface="Libre Franklin"/>
              <a:cs typeface="Libre Franklin"/>
              <a:sym typeface="Libre Franklin"/>
            </a:endParaRPr>
          </a:p>
          <a:p>
            <a:pPr indent="0" lvl="8" marL="1362456" rtl="0" algn="l">
              <a:lnSpc>
                <a:spcPct val="80000"/>
              </a:lnSpc>
              <a:spcBef>
                <a:spcPts val="600"/>
              </a:spcBef>
              <a:spcAft>
                <a:spcPts val="0"/>
              </a:spcAft>
              <a:buClr>
                <a:srgbClr val="5588BB"/>
              </a:buClr>
              <a:buSzPct val="100000"/>
              <a:buFont typeface="Noto Sans Symbols"/>
              <a:buNone/>
            </a:pPr>
            <a:r>
              <a:t/>
            </a:r>
            <a:endParaRPr sz="2400">
              <a:solidFill>
                <a:srgbClr val="FF0000"/>
              </a:solidFill>
              <a:latin typeface="Garamond"/>
              <a:ea typeface="Garamond"/>
              <a:cs typeface="Garamond"/>
              <a:sym typeface="Garamond"/>
            </a:endParaRPr>
          </a:p>
          <a:p>
            <a:pPr indent="-281574" lvl="0" marL="740664" rtl="0" algn="l">
              <a:lnSpc>
                <a:spcPct val="100000"/>
              </a:lnSpc>
              <a:spcBef>
                <a:spcPts val="400"/>
              </a:spcBef>
              <a:spcAft>
                <a:spcPts val="0"/>
              </a:spcAft>
              <a:buClr>
                <a:srgbClr val="727FFF"/>
              </a:buClr>
              <a:buSzPct val="115000"/>
              <a:buFont typeface="Noto Sans Symbols"/>
              <a:buNone/>
            </a:pPr>
            <a:r>
              <a:t/>
            </a:r>
            <a:endParaRPr sz="2600">
              <a:solidFill>
                <a:srgbClr val="62721F"/>
              </a:solidFill>
              <a:latin typeface="Garamond"/>
              <a:ea typeface="Garamond"/>
              <a:cs typeface="Garamond"/>
              <a:sym typeface="Garamond"/>
            </a:endParaRPr>
          </a:p>
        </p:txBody>
      </p:sp>
      <p:sp>
        <p:nvSpPr>
          <p:cNvPr id="391" name="Google Shape;391;p4"/>
          <p:cNvSpPr/>
          <p:nvPr/>
        </p:nvSpPr>
        <p:spPr>
          <a:xfrm>
            <a:off x="938932" y="591073"/>
            <a:ext cx="7181486" cy="218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Franklin Gothic"/>
                <a:ea typeface="Franklin Gothic"/>
                <a:cs typeface="Franklin Gothic"/>
                <a:sym typeface="Franklin Gothic"/>
              </a:rPr>
              <a:t>WHAT DOES TITLE I PROVIDE AT MY CHILD’S SCHOOL? </a:t>
            </a:r>
            <a:endParaRPr/>
          </a:p>
          <a:p>
            <a:pPr indent="0" lvl="0" marL="0" marR="0" rtl="0" algn="ctr">
              <a:spcBef>
                <a:spcPts val="0"/>
              </a:spcBef>
              <a:spcAft>
                <a:spcPts val="0"/>
              </a:spcAft>
              <a:buNone/>
            </a:pPr>
            <a:r>
              <a:rPr i="1" lang="en-US" sz="2800">
                <a:solidFill>
                  <a:srgbClr val="000B77"/>
                </a:solidFill>
                <a:latin typeface="Franklin Gothic"/>
                <a:ea typeface="Franklin Gothic"/>
                <a:cs typeface="Franklin Gothic"/>
                <a:sym typeface="Franklin Gothic"/>
              </a:rPr>
              <a:t>(¿Qué es  lo que Titulo I le provee a la escuela de mi hijo/a?)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
          <p:cNvSpPr txBox="1"/>
          <p:nvPr>
            <p:ph type="title"/>
          </p:nvPr>
        </p:nvSpPr>
        <p:spPr>
          <a:xfrm>
            <a:off x="768096" y="585216"/>
            <a:ext cx="7290054" cy="1134402"/>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i="1" sz="3200">
              <a:latin typeface="Franklin Gothic"/>
              <a:ea typeface="Franklin Gothic"/>
              <a:cs typeface="Franklin Gothic"/>
              <a:sym typeface="Franklin Gothic"/>
            </a:endParaRPr>
          </a:p>
        </p:txBody>
      </p:sp>
      <p:sp>
        <p:nvSpPr>
          <p:cNvPr id="397" name="Google Shape;397;p5"/>
          <p:cNvSpPr txBox="1"/>
          <p:nvPr>
            <p:ph idx="1" type="body"/>
          </p:nvPr>
        </p:nvSpPr>
        <p:spPr>
          <a:xfrm>
            <a:off x="768096" y="2286000"/>
            <a:ext cx="3353528"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90000"/>
              </a:lnSpc>
              <a:spcBef>
                <a:spcPts val="0"/>
              </a:spcBef>
              <a:spcAft>
                <a:spcPts val="0"/>
              </a:spcAft>
              <a:buSzPts val="2800"/>
              <a:buChar char=" "/>
            </a:pPr>
            <a:r>
              <a:rPr lang="en-US" sz="2800">
                <a:latin typeface="Franklin Gothic"/>
                <a:ea typeface="Franklin Gothic"/>
                <a:cs typeface="Franklin Gothic"/>
                <a:sym typeface="Franklin Gothic"/>
              </a:rPr>
              <a:t>Ensures schools measure student progress using approved tests. </a:t>
            </a:r>
            <a:endParaRPr/>
          </a:p>
          <a:p>
            <a:pPr indent="0" lvl="0" marL="0" rtl="0" algn="l">
              <a:lnSpc>
                <a:spcPct val="9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90000"/>
              </a:lnSpc>
              <a:spcBef>
                <a:spcPts val="1400"/>
              </a:spcBef>
              <a:spcAft>
                <a:spcPts val="0"/>
              </a:spcAft>
              <a:buSzPts val="2400"/>
              <a:buChar char=" "/>
            </a:pPr>
            <a:r>
              <a:rPr i="1" lang="en-US" sz="2400">
                <a:solidFill>
                  <a:srgbClr val="000B77"/>
                </a:solidFill>
                <a:latin typeface="Franklin Gothic"/>
                <a:ea typeface="Franklin Gothic"/>
                <a:cs typeface="Franklin Gothic"/>
                <a:sym typeface="Franklin Gothic"/>
              </a:rPr>
              <a:t>(Asegura que las escuelas midan el progreso de los estudiantes utilizando exámenes aprobados.)</a:t>
            </a:r>
            <a:endParaRPr i="1" sz="2400">
              <a:solidFill>
                <a:srgbClr val="000B77"/>
              </a:solidFill>
              <a:latin typeface="Franklin Gothic"/>
              <a:ea typeface="Franklin Gothic"/>
              <a:cs typeface="Franklin Gothic"/>
              <a:sym typeface="Franklin Gothic"/>
            </a:endParaRPr>
          </a:p>
          <a:p>
            <a:pPr indent="0" lvl="0" marL="91440" rtl="0" algn="l">
              <a:lnSpc>
                <a:spcPct val="90000"/>
              </a:lnSpc>
              <a:spcBef>
                <a:spcPts val="1400"/>
              </a:spcBef>
              <a:spcAft>
                <a:spcPts val="0"/>
              </a:spcAft>
              <a:buSzPts val="2000"/>
              <a:buNone/>
            </a:pPr>
            <a:r>
              <a:t/>
            </a:r>
            <a:endParaRPr/>
          </a:p>
        </p:txBody>
      </p:sp>
      <p:sp>
        <p:nvSpPr>
          <p:cNvPr id="398" name="Google Shape;398;p5"/>
          <p:cNvSpPr txBox="1"/>
          <p:nvPr>
            <p:ph idx="2" type="body"/>
          </p:nvPr>
        </p:nvSpPr>
        <p:spPr>
          <a:xfrm>
            <a:off x="4640238" y="2286000"/>
            <a:ext cx="3417911" cy="4023360"/>
          </a:xfrm>
          <a:prstGeom prst="rect">
            <a:avLst/>
          </a:prstGeom>
          <a:solidFill>
            <a:srgbClr val="D2DCE8"/>
          </a:solidFill>
          <a:ln>
            <a:noFill/>
          </a:ln>
        </p:spPr>
        <p:txBody>
          <a:bodyPr anchorCtr="0" anchor="t" bIns="45700" lIns="45700" spcFirstLastPara="1" rIns="45700" wrap="square" tIns="45700">
            <a:normAutofit/>
          </a:bodyPr>
          <a:lstStyle/>
          <a:p>
            <a:pPr indent="-177800" lvl="0" marL="91440" rtl="0" algn="l">
              <a:lnSpc>
                <a:spcPct val="80000"/>
              </a:lnSpc>
              <a:spcBef>
                <a:spcPts val="0"/>
              </a:spcBef>
              <a:spcAft>
                <a:spcPts val="0"/>
              </a:spcAft>
              <a:buSzPts val="2800"/>
              <a:buChar char=" "/>
            </a:pPr>
            <a:r>
              <a:rPr lang="en-US" sz="2800">
                <a:latin typeface="Franklin Gothic"/>
                <a:ea typeface="Franklin Gothic"/>
                <a:cs typeface="Franklin Gothic"/>
                <a:sym typeface="Franklin Gothic"/>
              </a:rPr>
              <a:t>Ensures schools issue reports charting school performance. </a:t>
            </a:r>
            <a:endParaRPr/>
          </a:p>
          <a:p>
            <a:pPr indent="0" lvl="0" marL="0" rtl="0" algn="l">
              <a:lnSpc>
                <a:spcPct val="80000"/>
              </a:lnSpc>
              <a:spcBef>
                <a:spcPts val="1400"/>
              </a:spcBef>
              <a:spcAft>
                <a:spcPts val="0"/>
              </a:spcAft>
              <a:buSzPts val="2000"/>
              <a:buNone/>
            </a:pPr>
            <a:r>
              <a:t/>
            </a:r>
            <a:endParaRPr>
              <a:solidFill>
                <a:srgbClr val="5588BB"/>
              </a:solidFill>
              <a:latin typeface="Franklin Gothic"/>
              <a:ea typeface="Franklin Gothic"/>
              <a:cs typeface="Franklin Gothic"/>
              <a:sym typeface="Franklin Gothic"/>
            </a:endParaRPr>
          </a:p>
          <a:p>
            <a:pPr indent="-152400" lvl="0" marL="91440" rtl="0" algn="l">
              <a:lnSpc>
                <a:spcPct val="80000"/>
              </a:lnSpc>
              <a:spcBef>
                <a:spcPts val="1400"/>
              </a:spcBef>
              <a:spcAft>
                <a:spcPts val="0"/>
              </a:spcAft>
              <a:buSzPts val="2400"/>
              <a:buChar char=" "/>
            </a:pPr>
            <a:r>
              <a:t/>
            </a:r>
            <a:endParaRPr i="1" sz="2400">
              <a:solidFill>
                <a:srgbClr val="000B77"/>
              </a:solidFill>
              <a:latin typeface="Franklin Gothic"/>
              <a:ea typeface="Franklin Gothic"/>
              <a:cs typeface="Franklin Gothic"/>
              <a:sym typeface="Franklin Gothic"/>
            </a:endParaRPr>
          </a:p>
          <a:p>
            <a:pPr indent="0" lvl="0" marL="91440" rtl="0" algn="l">
              <a:lnSpc>
                <a:spcPct val="80000"/>
              </a:lnSpc>
              <a:spcBef>
                <a:spcPts val="1400"/>
              </a:spcBef>
              <a:spcAft>
                <a:spcPts val="0"/>
              </a:spcAft>
              <a:buNone/>
            </a:pPr>
            <a:r>
              <a:rPr i="1" lang="en-US" sz="2400">
                <a:solidFill>
                  <a:srgbClr val="000B77"/>
                </a:solidFill>
                <a:latin typeface="Franklin Gothic"/>
                <a:ea typeface="Franklin Gothic"/>
                <a:cs typeface="Franklin Gothic"/>
                <a:sym typeface="Franklin Gothic"/>
              </a:rPr>
              <a:t>(Asegura que las escuelas distribuyan reportes del rendimiento escolar.)</a:t>
            </a:r>
            <a:endParaRPr i="1" sz="2400">
              <a:solidFill>
                <a:srgbClr val="000B77"/>
              </a:solidFill>
              <a:latin typeface="Franklin Gothic"/>
              <a:ea typeface="Franklin Gothic"/>
              <a:cs typeface="Franklin Gothic"/>
              <a:sym typeface="Frankli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
          <p:cNvSpPr txBox="1"/>
          <p:nvPr>
            <p:ph type="title"/>
          </p:nvPr>
        </p:nvSpPr>
        <p:spPr>
          <a:xfrm>
            <a:off x="768096" y="585216"/>
            <a:ext cx="7290054" cy="1499616"/>
          </a:xfrm>
          <a:prstGeom prst="rect">
            <a:avLst/>
          </a:prstGeom>
          <a:solidFill>
            <a:srgbClr val="D2DCE8"/>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191919"/>
              </a:buClr>
              <a:buSzPts val="4000"/>
              <a:buFont typeface="Franklin Gothic"/>
              <a:buNone/>
            </a:pPr>
            <a:r>
              <a:rPr lang="en-US">
                <a:latin typeface="Franklin Gothic"/>
                <a:ea typeface="Franklin Gothic"/>
                <a:cs typeface="Franklin Gothic"/>
                <a:sym typeface="Franklin Gothic"/>
              </a:rPr>
              <a:t>FOR SCHOOLS, ESSA:</a:t>
            </a:r>
            <a:br>
              <a:rPr lang="en-US">
                <a:latin typeface="Franklin Gothic"/>
                <a:ea typeface="Franklin Gothic"/>
                <a:cs typeface="Franklin Gothic"/>
                <a:sym typeface="Franklin Gothic"/>
              </a:rPr>
            </a:br>
            <a:r>
              <a:rPr i="1" lang="en-US" sz="3200">
                <a:solidFill>
                  <a:srgbClr val="000B77"/>
                </a:solidFill>
                <a:latin typeface="Franklin Gothic"/>
                <a:ea typeface="Franklin Gothic"/>
                <a:cs typeface="Franklin Gothic"/>
                <a:sym typeface="Franklin Gothic"/>
              </a:rPr>
              <a:t>(ESSA PARA LAS ESCUELAS)</a:t>
            </a:r>
            <a:endParaRPr sz="3200"/>
          </a:p>
        </p:txBody>
      </p:sp>
      <p:sp>
        <p:nvSpPr>
          <p:cNvPr id="404" name="Google Shape;404;p6"/>
          <p:cNvSpPr txBox="1"/>
          <p:nvPr>
            <p:ph idx="1" type="body"/>
          </p:nvPr>
        </p:nvSpPr>
        <p:spPr>
          <a:xfrm>
            <a:off x="768096" y="2415655"/>
            <a:ext cx="7290055" cy="3753134"/>
          </a:xfrm>
          <a:prstGeom prst="rect">
            <a:avLst/>
          </a:prstGeom>
          <a:solidFill>
            <a:srgbClr val="D2DCE8"/>
          </a:solidFill>
          <a:ln>
            <a:noFill/>
          </a:ln>
        </p:spPr>
        <p:txBody>
          <a:bodyPr anchorCtr="0" anchor="t" bIns="45700" lIns="45700" spcFirstLastPara="1" rIns="45700" wrap="square" tIns="45700">
            <a:normAutofit/>
          </a:bodyPr>
          <a:lstStyle/>
          <a:p>
            <a:pPr indent="-21589" lvl="0" marL="91440" rtl="0" algn="l">
              <a:lnSpc>
                <a:spcPct val="90000"/>
              </a:lnSpc>
              <a:spcBef>
                <a:spcPts val="0"/>
              </a:spcBef>
              <a:spcAft>
                <a:spcPts val="0"/>
              </a:spcAft>
              <a:buSzPts val="1100"/>
              <a:buNone/>
            </a:pPr>
            <a:r>
              <a:t/>
            </a:r>
            <a:endParaRPr sz="1100">
              <a:latin typeface="Franklin Gothic"/>
              <a:ea typeface="Franklin Gothic"/>
              <a:cs typeface="Franklin Gothic"/>
              <a:sym typeface="Franklin Gothic"/>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 training and professional development to improve instruction. </a:t>
            </a:r>
            <a:endParaRPr/>
          </a:p>
          <a:p>
            <a:pPr indent="-24764" lvl="0" marL="91440" rtl="0" algn="l">
              <a:lnSpc>
                <a:spcPct val="90000"/>
              </a:lnSpc>
              <a:spcBef>
                <a:spcPts val="1400"/>
              </a:spcBef>
              <a:spcAft>
                <a:spcPts val="0"/>
              </a:spcAft>
              <a:buSzPts val="1050"/>
              <a:buNone/>
            </a:pPr>
            <a:r>
              <a:t/>
            </a:r>
            <a:endParaRPr sz="1050">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entrenamiento y capacitación profesional a los maestros para mejorar la enseñanza.)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
          <p:cNvSpPr txBox="1"/>
          <p:nvPr>
            <p:ph type="title"/>
          </p:nvPr>
        </p:nvSpPr>
        <p:spPr>
          <a:xfrm>
            <a:off x="768096" y="585215"/>
            <a:ext cx="7290054" cy="1393709"/>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i="1" sz="3200"/>
          </a:p>
        </p:txBody>
      </p:sp>
      <p:sp>
        <p:nvSpPr>
          <p:cNvPr id="410" name="Google Shape;410;p7"/>
          <p:cNvSpPr txBox="1"/>
          <p:nvPr>
            <p:ph idx="1" type="body"/>
          </p:nvPr>
        </p:nvSpPr>
        <p:spPr>
          <a:xfrm>
            <a:off x="768096"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Sets high expectations for academic achievement.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(Fija expectativas altas para el logro académico.)</a:t>
            </a:r>
            <a:endParaRPr i="1" sz="2800">
              <a:solidFill>
                <a:srgbClr val="000B77"/>
              </a:solidFill>
              <a:latin typeface="Franklin Gothic"/>
              <a:ea typeface="Franklin Gothic"/>
              <a:cs typeface="Franklin Gothic"/>
              <a:sym typeface="Franklin Gothic"/>
            </a:endParaRPr>
          </a:p>
        </p:txBody>
      </p:sp>
      <p:sp>
        <p:nvSpPr>
          <p:cNvPr id="411" name="Google Shape;411;p7"/>
          <p:cNvSpPr txBox="1"/>
          <p:nvPr>
            <p:ph idx="2" type="body"/>
          </p:nvPr>
        </p:nvSpPr>
        <p:spPr>
          <a:xfrm>
            <a:off x="4491990" y="2286000"/>
            <a:ext cx="3566160" cy="4023360"/>
          </a:xfrm>
          <a:prstGeom prst="rect">
            <a:avLst/>
          </a:prstGeom>
          <a:solidFill>
            <a:srgbClr val="E4C6CF"/>
          </a:solidFill>
          <a:ln>
            <a:noFill/>
          </a:ln>
        </p:spPr>
        <p:txBody>
          <a:bodyPr anchorCtr="0" anchor="t" bIns="45700" lIns="45700" spcFirstLastPara="1" rIns="45700" wrap="square" tIns="45700">
            <a:normAutofit/>
          </a:bodyPr>
          <a:lstStyle/>
          <a:p>
            <a:pPr indent="-203200" lvl="0" marL="91440" rtl="0" algn="l">
              <a:lnSpc>
                <a:spcPct val="90000"/>
              </a:lnSpc>
              <a:spcBef>
                <a:spcPts val="0"/>
              </a:spcBef>
              <a:spcAft>
                <a:spcPts val="0"/>
              </a:spcAft>
              <a:buSzPts val="3200"/>
              <a:buChar char=" "/>
            </a:pPr>
            <a:r>
              <a:rPr lang="en-US" sz="3200">
                <a:latin typeface="Franklin Gothic"/>
                <a:ea typeface="Franklin Gothic"/>
                <a:cs typeface="Franklin Gothic"/>
                <a:sym typeface="Franklin Gothic"/>
              </a:rPr>
              <a:t>Requires yearly testing for Grades 3-8 and High School. </a:t>
            </a:r>
            <a:endParaRPr/>
          </a:p>
          <a:p>
            <a:pPr indent="0" lvl="0" marL="91440" rtl="0" algn="l">
              <a:lnSpc>
                <a:spcPct val="90000"/>
              </a:lnSpc>
              <a:spcBef>
                <a:spcPts val="1400"/>
              </a:spcBef>
              <a:spcAft>
                <a:spcPts val="0"/>
              </a:spcAft>
              <a:buSzPts val="2000"/>
              <a:buNone/>
            </a:pPr>
            <a:r>
              <a:t/>
            </a:r>
            <a:endParaRPr>
              <a:solidFill>
                <a:srgbClr val="54381C"/>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(Requiere exámenes anualmente para los Grados 3ro al 8to y la preparatoria.)</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8"/>
          <p:cNvSpPr txBox="1"/>
          <p:nvPr>
            <p:ph type="title"/>
          </p:nvPr>
        </p:nvSpPr>
        <p:spPr>
          <a:xfrm>
            <a:off x="768096" y="585216"/>
            <a:ext cx="7290054" cy="1499616"/>
          </a:xfrm>
          <a:prstGeom prst="rect">
            <a:avLst/>
          </a:prstGeom>
          <a:solidFill>
            <a:srgbClr val="E4C6CF"/>
          </a:solid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000"/>
              <a:buFont typeface="Franklin Gothic"/>
              <a:buNone/>
            </a:pPr>
            <a:r>
              <a:rPr lang="en-US">
                <a:solidFill>
                  <a:schemeClr val="dk1"/>
                </a:solidFill>
                <a:latin typeface="Franklin Gothic"/>
                <a:ea typeface="Franklin Gothic"/>
                <a:cs typeface="Franklin Gothic"/>
                <a:sym typeface="Franklin Gothic"/>
              </a:rPr>
              <a:t>FOR STUDENTS, ESSA:</a:t>
            </a:r>
            <a:br>
              <a:rPr b="1" lang="en-US">
                <a:solidFill>
                  <a:srgbClr val="54381C"/>
                </a:solidFill>
                <a:latin typeface="Candara"/>
                <a:ea typeface="Candara"/>
                <a:cs typeface="Candara"/>
                <a:sym typeface="Candara"/>
              </a:rPr>
            </a:br>
            <a:r>
              <a:rPr i="1" lang="en-US" sz="3200">
                <a:solidFill>
                  <a:srgbClr val="000B77"/>
                </a:solidFill>
                <a:latin typeface="Franklin Gothic"/>
                <a:ea typeface="Franklin Gothic"/>
                <a:cs typeface="Franklin Gothic"/>
                <a:sym typeface="Franklin Gothic"/>
              </a:rPr>
              <a:t>(ESSA PARA LOS ESTUDIANTES)</a:t>
            </a:r>
            <a:endParaRPr sz="3200"/>
          </a:p>
        </p:txBody>
      </p:sp>
      <p:sp>
        <p:nvSpPr>
          <p:cNvPr id="417" name="Google Shape;417;p8"/>
          <p:cNvSpPr txBox="1"/>
          <p:nvPr>
            <p:ph idx="1" type="body"/>
          </p:nvPr>
        </p:nvSpPr>
        <p:spPr>
          <a:xfrm>
            <a:off x="768096" y="2729552"/>
            <a:ext cx="7290055" cy="3493827"/>
          </a:xfrm>
          <a:prstGeom prst="rect">
            <a:avLst/>
          </a:prstGeom>
          <a:solidFill>
            <a:srgbClr val="E4C6CF"/>
          </a:solidFill>
          <a:ln>
            <a:noFill/>
          </a:ln>
        </p:spPr>
        <p:txBody>
          <a:bodyPr anchorCtr="0" anchor="t" bIns="45700" lIns="45700" spcFirstLastPara="1" rIns="45700" wrap="square" tIns="45700">
            <a:normAutofit lnSpcReduction="10000"/>
          </a:bodyPr>
          <a:lstStyle/>
          <a:p>
            <a:pPr indent="0" lvl="0" marL="91440" rtl="0" algn="l">
              <a:lnSpc>
                <a:spcPct val="90000"/>
              </a:lnSpc>
              <a:spcBef>
                <a:spcPts val="0"/>
              </a:spcBef>
              <a:spcAft>
                <a:spcPts val="0"/>
              </a:spcAft>
              <a:buSzPts val="2000"/>
              <a:buNone/>
            </a:pPr>
            <a:r>
              <a:t/>
            </a:r>
            <a:endParaRPr/>
          </a:p>
          <a:p>
            <a:pPr indent="-203200" lvl="0" marL="91440" rtl="0" algn="l">
              <a:lnSpc>
                <a:spcPct val="90000"/>
              </a:lnSpc>
              <a:spcBef>
                <a:spcPts val="1400"/>
              </a:spcBef>
              <a:spcAft>
                <a:spcPts val="0"/>
              </a:spcAft>
              <a:buSzPts val="3200"/>
              <a:buChar char=" "/>
            </a:pPr>
            <a:r>
              <a:rPr lang="en-US" sz="3200">
                <a:latin typeface="Franklin Gothic"/>
                <a:ea typeface="Franklin Gothic"/>
                <a:cs typeface="Franklin Gothic"/>
                <a:sym typeface="Franklin Gothic"/>
              </a:rPr>
              <a:t>Provides teachers who are licensed by the state of Nevada and requires the use of proven teaching methods. </a:t>
            </a:r>
            <a:endParaRPr/>
          </a:p>
          <a:p>
            <a:pPr indent="-15239" lvl="0" marL="91440" rtl="0" algn="l">
              <a:lnSpc>
                <a:spcPct val="90000"/>
              </a:lnSpc>
              <a:spcBef>
                <a:spcPts val="1400"/>
              </a:spcBef>
              <a:spcAft>
                <a:spcPts val="0"/>
              </a:spcAft>
              <a:buSzPts val="1200"/>
              <a:buNone/>
            </a:pPr>
            <a:r>
              <a:t/>
            </a:r>
            <a:endParaRPr sz="1200">
              <a:solidFill>
                <a:srgbClr val="5588BB"/>
              </a:solidFill>
              <a:latin typeface="Franklin Gothic"/>
              <a:ea typeface="Franklin Gothic"/>
              <a:cs typeface="Franklin Gothic"/>
              <a:sym typeface="Franklin Gothic"/>
            </a:endParaRPr>
          </a:p>
          <a:p>
            <a:pPr indent="-177800" lvl="0" marL="91440" rtl="0" algn="l">
              <a:lnSpc>
                <a:spcPct val="90000"/>
              </a:lnSpc>
              <a:spcBef>
                <a:spcPts val="1400"/>
              </a:spcBef>
              <a:spcAft>
                <a:spcPts val="0"/>
              </a:spcAft>
              <a:buSzPts val="2800"/>
              <a:buChar char=" "/>
            </a:pPr>
            <a:r>
              <a:rPr i="1" lang="en-US" sz="2800">
                <a:solidFill>
                  <a:srgbClr val="000B77"/>
                </a:solidFill>
                <a:latin typeface="Franklin Gothic"/>
                <a:ea typeface="Franklin Gothic"/>
                <a:cs typeface="Franklin Gothic"/>
                <a:sym typeface="Franklin Gothic"/>
              </a:rPr>
              <a:t>(Provee maestros con licencia por el estado de Nevada los cuales utilizan métodos de enseñanza aprobados.)</a:t>
            </a:r>
            <a:endParaRPr i="1" sz="2800">
              <a:solidFill>
                <a:srgbClr val="000B77"/>
              </a:solidFill>
              <a:latin typeface="Franklin Gothic"/>
              <a:ea typeface="Franklin Gothic"/>
              <a:cs typeface="Franklin Gothic"/>
              <a:sym typeface="Franklin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9"/>
          <p:cNvSpPr txBox="1"/>
          <p:nvPr>
            <p:ph idx="1" type="body"/>
          </p:nvPr>
        </p:nvSpPr>
        <p:spPr>
          <a:xfrm>
            <a:off x="768096" y="2033516"/>
            <a:ext cx="7420561" cy="4275844"/>
          </a:xfrm>
          <a:prstGeom prst="rect">
            <a:avLst/>
          </a:prstGeom>
          <a:solidFill>
            <a:srgbClr val="B4E6CD"/>
          </a:solid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1050"/>
              <a:buNone/>
            </a:pPr>
            <a:r>
              <a:t/>
            </a:r>
            <a:endParaRPr sz="1050">
              <a:solidFill>
                <a:srgbClr val="5588BB"/>
              </a:solidFill>
            </a:endParaRPr>
          </a:p>
          <a:p>
            <a:pPr indent="-457200" lvl="1" marL="630936" rtl="0" algn="l">
              <a:lnSpc>
                <a:spcPct val="90000"/>
              </a:lnSpc>
              <a:spcBef>
                <a:spcPts val="200"/>
              </a:spcBef>
              <a:spcAft>
                <a:spcPts val="0"/>
              </a:spcAft>
              <a:buSzPts val="2800"/>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receive periodic progress reports on the child and the school.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recibir informes de progreso académico del niño/a y de la escuela periódicamente.)</a:t>
            </a:r>
            <a:endParaRPr i="1" sz="2600">
              <a:solidFill>
                <a:srgbClr val="000B77"/>
              </a:solidFill>
              <a:latin typeface="Franklin Gothic"/>
              <a:ea typeface="Franklin Gothic"/>
              <a:cs typeface="Franklin Gothic"/>
              <a:sym typeface="Franklin Gothic"/>
            </a:endParaRPr>
          </a:p>
          <a:p>
            <a:pPr indent="0" lvl="1" marL="173736" rtl="0" algn="l">
              <a:lnSpc>
                <a:spcPct val="90000"/>
              </a:lnSpc>
              <a:spcBef>
                <a:spcPts val="600"/>
              </a:spcBef>
              <a:spcAft>
                <a:spcPts val="0"/>
              </a:spcAft>
              <a:buSzPts val="2600"/>
              <a:buNone/>
            </a:pPr>
            <a:r>
              <a:t/>
            </a:r>
            <a:endParaRPr sz="2600">
              <a:solidFill>
                <a:srgbClr val="5588BB"/>
              </a:solidFill>
              <a:latin typeface="Franklin Gothic"/>
              <a:ea typeface="Franklin Gothic"/>
              <a:cs typeface="Franklin Gothic"/>
              <a:sym typeface="Franklin Gothic"/>
            </a:endParaRPr>
          </a:p>
          <a:p>
            <a:pPr indent="-457200" lvl="1" marL="630936" rtl="0" algn="l">
              <a:lnSpc>
                <a:spcPct val="90000"/>
              </a:lnSpc>
              <a:spcBef>
                <a:spcPts val="600"/>
              </a:spcBef>
              <a:spcAft>
                <a:spcPts val="0"/>
              </a:spcAft>
              <a:buSzPts val="2800"/>
              <a:buFont typeface="Noto Sans Symbols"/>
              <a:buChar char="▪"/>
            </a:pPr>
            <a:r>
              <a:rPr lang="en-US" sz="2800">
                <a:latin typeface="Franklin Gothic"/>
                <a:ea typeface="Franklin Gothic"/>
                <a:cs typeface="Franklin Gothic"/>
                <a:sym typeface="Franklin Gothic"/>
              </a:rPr>
              <a:t>The </a:t>
            </a:r>
            <a:r>
              <a:rPr lang="en-US" sz="2800" u="sng">
                <a:latin typeface="Franklin Gothic"/>
                <a:ea typeface="Franklin Gothic"/>
                <a:cs typeface="Franklin Gothic"/>
                <a:sym typeface="Franklin Gothic"/>
              </a:rPr>
              <a:t>right</a:t>
            </a:r>
            <a:r>
              <a:rPr lang="en-US" sz="2800">
                <a:latin typeface="Franklin Gothic"/>
                <a:ea typeface="Franklin Gothic"/>
                <a:cs typeface="Franklin Gothic"/>
                <a:sym typeface="Franklin Gothic"/>
              </a:rPr>
              <a:t> to request information about the qualifications of their child’s teacher.           </a:t>
            </a:r>
            <a:r>
              <a:rPr i="1" lang="en-US" sz="2600">
                <a:solidFill>
                  <a:srgbClr val="000B77"/>
                </a:solidFill>
                <a:latin typeface="Franklin Gothic"/>
                <a:ea typeface="Franklin Gothic"/>
                <a:cs typeface="Franklin Gothic"/>
                <a:sym typeface="Franklin Gothic"/>
              </a:rPr>
              <a:t>(El </a:t>
            </a:r>
            <a:r>
              <a:rPr i="1" lang="en-US" sz="2600" u="sng">
                <a:solidFill>
                  <a:srgbClr val="000B77"/>
                </a:solidFill>
                <a:latin typeface="Franklin Gothic"/>
                <a:ea typeface="Franklin Gothic"/>
                <a:cs typeface="Franklin Gothic"/>
                <a:sym typeface="Franklin Gothic"/>
              </a:rPr>
              <a:t>derecho</a:t>
            </a:r>
            <a:r>
              <a:rPr i="1" lang="en-US" sz="2600">
                <a:solidFill>
                  <a:srgbClr val="000B77"/>
                </a:solidFill>
                <a:latin typeface="Franklin Gothic"/>
                <a:ea typeface="Franklin Gothic"/>
                <a:cs typeface="Franklin Gothic"/>
                <a:sym typeface="Franklin Gothic"/>
              </a:rPr>
              <a:t> de solicitar información acerca de  las credenciales del maestro de su hijo/a.)</a:t>
            </a:r>
            <a:endParaRPr i="1" sz="2600">
              <a:solidFill>
                <a:srgbClr val="000B77"/>
              </a:solidFill>
              <a:latin typeface="Franklin Gothic"/>
              <a:ea typeface="Franklin Gothic"/>
              <a:cs typeface="Franklin Gothic"/>
              <a:sym typeface="Franklin Gothic"/>
            </a:endParaRPr>
          </a:p>
        </p:txBody>
      </p:sp>
      <p:sp>
        <p:nvSpPr>
          <p:cNvPr id="423" name="Google Shape;423;p9"/>
          <p:cNvSpPr/>
          <p:nvPr/>
        </p:nvSpPr>
        <p:spPr>
          <a:xfrm>
            <a:off x="768096" y="394479"/>
            <a:ext cx="7420561" cy="1138773"/>
          </a:xfrm>
          <a:prstGeom prst="rect">
            <a:avLst/>
          </a:prstGeom>
          <a:solidFill>
            <a:srgbClr val="B4E6C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Libre Franklin"/>
                <a:ea typeface="Libre Franklin"/>
                <a:cs typeface="Libre Franklin"/>
                <a:sym typeface="Libre Franklin"/>
              </a:rPr>
              <a:t>Parents’ Rights and Responsibilities </a:t>
            </a:r>
            <a:endParaRPr sz="4000">
              <a:solidFill>
                <a:schemeClr val="dk1"/>
              </a:solidFill>
              <a:latin typeface="Libre Franklin"/>
              <a:ea typeface="Libre Franklin"/>
              <a:cs typeface="Libre Franklin"/>
              <a:sym typeface="Libre Franklin"/>
            </a:endParaRPr>
          </a:p>
          <a:p>
            <a:pPr indent="0" lvl="0" marL="0" marR="0" rtl="0" algn="ctr">
              <a:spcBef>
                <a:spcPts val="0"/>
              </a:spcBef>
              <a:spcAft>
                <a:spcPts val="0"/>
              </a:spcAft>
              <a:buNone/>
            </a:pPr>
            <a:r>
              <a:rPr i="1" lang="en-US" sz="2400">
                <a:solidFill>
                  <a:srgbClr val="000B77"/>
                </a:solidFill>
                <a:latin typeface="Libre Franklin"/>
                <a:ea typeface="Libre Franklin"/>
                <a:cs typeface="Libre Franklin"/>
                <a:sym typeface="Libre Franklin"/>
              </a:rPr>
              <a:t>(Derechos de los padres y sus responsabilidades)</a:t>
            </a:r>
            <a:endParaRPr i="1" sz="2400">
              <a:solidFill>
                <a:srgbClr val="000B77"/>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1_Integral">
  <a:themeElements>
    <a:clrScheme name="CCSD Brand">
      <a:dk1>
        <a:srgbClr val="000000"/>
      </a:dk1>
      <a:lt1>
        <a:srgbClr val="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CCSD Brand">
      <a:dk1>
        <a:srgbClr val="000000"/>
      </a:dk1>
      <a:lt1>
        <a:srgbClr val="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2018-07-16T15:51:20Z</dcterms:created>
  <dc:creator>Ballard, Kellie</dc:creator>
</cp:coreProperties>
</file>